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  <p:sldMasterId id="2147483821" r:id="rId2"/>
    <p:sldMasterId id="2147483973" r:id="rId3"/>
    <p:sldMasterId id="2147484051" r:id="rId4"/>
    <p:sldMasterId id="2147484076" r:id="rId5"/>
  </p:sldMasterIdLst>
  <p:notesMasterIdLst>
    <p:notesMasterId r:id="rId42"/>
  </p:notesMasterIdLst>
  <p:sldIdLst>
    <p:sldId id="256" r:id="rId6"/>
    <p:sldId id="257" r:id="rId7"/>
    <p:sldId id="259" r:id="rId8"/>
    <p:sldId id="289" r:id="rId9"/>
    <p:sldId id="261" r:id="rId10"/>
    <p:sldId id="306" r:id="rId11"/>
    <p:sldId id="307" r:id="rId12"/>
    <p:sldId id="270" r:id="rId13"/>
    <p:sldId id="333" r:id="rId14"/>
    <p:sldId id="308" r:id="rId15"/>
    <p:sldId id="309" r:id="rId16"/>
    <p:sldId id="272" r:id="rId17"/>
    <p:sldId id="310" r:id="rId18"/>
    <p:sldId id="311" r:id="rId19"/>
    <p:sldId id="305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325" r:id="rId34"/>
    <p:sldId id="326" r:id="rId35"/>
    <p:sldId id="327" r:id="rId36"/>
    <p:sldId id="328" r:id="rId37"/>
    <p:sldId id="329" r:id="rId38"/>
    <p:sldId id="330" r:id="rId39"/>
    <p:sldId id="331" r:id="rId40"/>
    <p:sldId id="332" r:id="rId4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 snapToGrid="0">
      <p:cViewPr varScale="1">
        <p:scale>
          <a:sx n="67" d="100"/>
          <a:sy n="67" d="100"/>
        </p:scale>
        <p:origin x="584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38BE3-824C-46A8-B8EE-1E9DB9FBCEFD}" type="datetimeFigureOut">
              <a:rPr lang="pt-BR" smtClean="0"/>
              <a:t>03/04/2020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B62F1-92D6-4F1E-8ACC-19CAFD50F56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3387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B62F1-92D6-4F1E-8ACC-19CAFD50F56D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9625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80960" y="142852"/>
            <a:ext cx="11430080" cy="4857784"/>
          </a:xfrm>
          <a:prstGeom prst="roundRect">
            <a:avLst>
              <a:gd name="adj" fmla="val 2353"/>
            </a:avLst>
          </a:prstGeom>
          <a:gradFill>
            <a:gsLst>
              <a:gs pos="0">
                <a:schemeClr val="bg2"/>
              </a:gs>
              <a:gs pos="35000">
                <a:schemeClr val="bg2">
                  <a:lumMod val="90000"/>
                </a:schemeClr>
              </a:gs>
            </a:gsLst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80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2000" y="2928935"/>
            <a:ext cx="10668000" cy="1470025"/>
          </a:xfrm>
        </p:spPr>
        <p:txBody>
          <a:bodyPr/>
          <a:lstStyle>
            <a:lvl1pPr algn="ctr"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09600" y="5000636"/>
            <a:ext cx="11201440" cy="107157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1F53-D73B-4D8E-A10A-5FB5D0238530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95E6-F3BE-4F84-8B32-A7BB3049848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7415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93EB-0E45-4477-868E-B5443FAD2C33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95E6-F3BE-4F84-8B32-A7BB3049848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598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E3AE-94F6-4002-8F15-BA33960D2C9B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95E6-F3BE-4F84-8B32-A7BB3049848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9719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5C70-7436-4BF0-9F84-8868F9735A20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95E6-F3BE-4F84-8B32-A7BB3049848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4462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1" name="Oval 55"/>
          <p:cNvSpPr>
            <a:spLocks noChangeArrowheads="1"/>
          </p:cNvSpPr>
          <p:nvPr/>
        </p:nvSpPr>
        <p:spPr bwMode="auto">
          <a:xfrm>
            <a:off x="7518400" y="5410200"/>
            <a:ext cx="3048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 dirty="0"/>
          </a:p>
        </p:txBody>
      </p:sp>
      <p:sp>
        <p:nvSpPr>
          <p:cNvPr id="9269" name="Oval 53"/>
          <p:cNvSpPr>
            <a:spLocks noChangeArrowheads="1"/>
          </p:cNvSpPr>
          <p:nvPr/>
        </p:nvSpPr>
        <p:spPr bwMode="auto">
          <a:xfrm>
            <a:off x="4470400" y="3429000"/>
            <a:ext cx="3048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 dirty="0"/>
          </a:p>
        </p:txBody>
      </p:sp>
      <p:sp>
        <p:nvSpPr>
          <p:cNvPr id="9265" name="Oval 49"/>
          <p:cNvSpPr>
            <a:spLocks noChangeArrowheads="1"/>
          </p:cNvSpPr>
          <p:nvPr/>
        </p:nvSpPr>
        <p:spPr bwMode="auto">
          <a:xfrm>
            <a:off x="6096000" y="3657600"/>
            <a:ext cx="3048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 dirty="0"/>
          </a:p>
        </p:txBody>
      </p:sp>
      <p:sp>
        <p:nvSpPr>
          <p:cNvPr id="9264" name="Oval 48"/>
          <p:cNvSpPr>
            <a:spLocks noChangeArrowheads="1"/>
          </p:cNvSpPr>
          <p:nvPr/>
        </p:nvSpPr>
        <p:spPr bwMode="auto">
          <a:xfrm>
            <a:off x="5892800" y="3505200"/>
            <a:ext cx="3048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 dirty="0"/>
          </a:p>
        </p:txBody>
      </p:sp>
      <p:sp>
        <p:nvSpPr>
          <p:cNvPr id="9266" name="Oval 50"/>
          <p:cNvSpPr>
            <a:spLocks noChangeArrowheads="1"/>
          </p:cNvSpPr>
          <p:nvPr/>
        </p:nvSpPr>
        <p:spPr bwMode="auto">
          <a:xfrm>
            <a:off x="7721600" y="3352800"/>
            <a:ext cx="3048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 dirty="0"/>
          </a:p>
        </p:txBody>
      </p:sp>
      <p:sp>
        <p:nvSpPr>
          <p:cNvPr id="9257" name="Oval 41"/>
          <p:cNvSpPr>
            <a:spLocks noChangeArrowheads="1"/>
          </p:cNvSpPr>
          <p:nvPr/>
        </p:nvSpPr>
        <p:spPr bwMode="auto">
          <a:xfrm>
            <a:off x="5892800" y="1981200"/>
            <a:ext cx="3048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 dirty="0"/>
          </a:p>
        </p:txBody>
      </p:sp>
      <p:sp>
        <p:nvSpPr>
          <p:cNvPr id="9238" name="Oval 22"/>
          <p:cNvSpPr>
            <a:spLocks noChangeArrowheads="1"/>
          </p:cNvSpPr>
          <p:nvPr/>
        </p:nvSpPr>
        <p:spPr bwMode="auto">
          <a:xfrm>
            <a:off x="2032000" y="1524000"/>
            <a:ext cx="3048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 dirty="0"/>
          </a:p>
        </p:txBody>
      </p:sp>
      <p:sp>
        <p:nvSpPr>
          <p:cNvPr id="9239" name="Oval 23"/>
          <p:cNvSpPr>
            <a:spLocks noChangeArrowheads="1"/>
          </p:cNvSpPr>
          <p:nvPr/>
        </p:nvSpPr>
        <p:spPr bwMode="auto">
          <a:xfrm>
            <a:off x="2235200" y="1676400"/>
            <a:ext cx="3048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 dirty="0"/>
          </a:p>
        </p:txBody>
      </p:sp>
      <p:sp>
        <p:nvSpPr>
          <p:cNvPr id="9241" name="Oval 25"/>
          <p:cNvSpPr>
            <a:spLocks noChangeArrowheads="1"/>
          </p:cNvSpPr>
          <p:nvPr/>
        </p:nvSpPr>
        <p:spPr bwMode="auto">
          <a:xfrm>
            <a:off x="2641600" y="1981200"/>
            <a:ext cx="3048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 dirty="0"/>
          </a:p>
        </p:txBody>
      </p:sp>
      <p:sp>
        <p:nvSpPr>
          <p:cNvPr id="9242" name="Oval 26"/>
          <p:cNvSpPr>
            <a:spLocks noChangeArrowheads="1"/>
          </p:cNvSpPr>
          <p:nvPr/>
        </p:nvSpPr>
        <p:spPr bwMode="auto">
          <a:xfrm>
            <a:off x="2844800" y="2133600"/>
            <a:ext cx="3048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 dirty="0"/>
          </a:p>
        </p:txBody>
      </p:sp>
      <p:sp>
        <p:nvSpPr>
          <p:cNvPr id="9228" name="Oval 12"/>
          <p:cNvSpPr>
            <a:spLocks noChangeArrowheads="1"/>
          </p:cNvSpPr>
          <p:nvPr/>
        </p:nvSpPr>
        <p:spPr bwMode="auto">
          <a:xfrm>
            <a:off x="1930400" y="3124200"/>
            <a:ext cx="1320800" cy="12192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ln algn="ctr"/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ln algn="ctr">
            <a:solidFill>
              <a:srgbClr val="000080"/>
            </a:solidFill>
          </a:ln>
        </p:spPr>
        <p:txBody>
          <a:bodyPr anchor="ctr"/>
          <a:lstStyle>
            <a:lvl1pPr marL="0" indent="0" algn="ctr">
              <a:spcBef>
                <a:spcPct val="0"/>
              </a:spcBef>
              <a:buFontTx/>
              <a:buNone/>
              <a:defRPr sz="440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F14B1F53-D73B-4D8E-A10A-5FB5D0238530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A3395E6-F3BE-4F84-8B32-A7BB30498481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9229" name="Oval 13"/>
          <p:cNvSpPr>
            <a:spLocks noChangeArrowheads="1"/>
          </p:cNvSpPr>
          <p:nvPr/>
        </p:nvSpPr>
        <p:spPr bwMode="auto">
          <a:xfrm>
            <a:off x="203200" y="152400"/>
            <a:ext cx="3048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 dirty="0"/>
          </a:p>
        </p:txBody>
      </p:sp>
      <p:sp>
        <p:nvSpPr>
          <p:cNvPr id="9230" name="Oval 14"/>
          <p:cNvSpPr>
            <a:spLocks noChangeArrowheads="1"/>
          </p:cNvSpPr>
          <p:nvPr/>
        </p:nvSpPr>
        <p:spPr bwMode="auto">
          <a:xfrm>
            <a:off x="406400" y="304800"/>
            <a:ext cx="3048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 dirty="0"/>
          </a:p>
        </p:txBody>
      </p:sp>
      <p:sp>
        <p:nvSpPr>
          <p:cNvPr id="9231" name="Oval 15"/>
          <p:cNvSpPr>
            <a:spLocks noChangeArrowheads="1"/>
          </p:cNvSpPr>
          <p:nvPr/>
        </p:nvSpPr>
        <p:spPr bwMode="auto">
          <a:xfrm>
            <a:off x="609600" y="457200"/>
            <a:ext cx="3048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 dirty="0"/>
          </a:p>
        </p:txBody>
      </p: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1016000" y="762000"/>
            <a:ext cx="3048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 dirty="0"/>
          </a:p>
        </p:txBody>
      </p:sp>
      <p:sp>
        <p:nvSpPr>
          <p:cNvPr id="9235" name="Oval 19"/>
          <p:cNvSpPr>
            <a:spLocks noChangeArrowheads="1"/>
          </p:cNvSpPr>
          <p:nvPr/>
        </p:nvSpPr>
        <p:spPr bwMode="auto">
          <a:xfrm>
            <a:off x="1422400" y="1066800"/>
            <a:ext cx="3048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 dirty="0"/>
          </a:p>
        </p:txBody>
      </p:sp>
      <p:sp>
        <p:nvSpPr>
          <p:cNvPr id="9237" name="Oval 21"/>
          <p:cNvSpPr>
            <a:spLocks noChangeArrowheads="1"/>
          </p:cNvSpPr>
          <p:nvPr/>
        </p:nvSpPr>
        <p:spPr bwMode="auto">
          <a:xfrm>
            <a:off x="1828800" y="1371600"/>
            <a:ext cx="3048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 dirty="0"/>
          </a:p>
        </p:txBody>
      </p:sp>
      <p:sp>
        <p:nvSpPr>
          <p:cNvPr id="9240" name="Oval 24"/>
          <p:cNvSpPr>
            <a:spLocks noChangeArrowheads="1"/>
          </p:cNvSpPr>
          <p:nvPr/>
        </p:nvSpPr>
        <p:spPr bwMode="auto">
          <a:xfrm>
            <a:off x="2438400" y="1828800"/>
            <a:ext cx="3048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 dirty="0"/>
          </a:p>
        </p:txBody>
      </p:sp>
      <p:sp>
        <p:nvSpPr>
          <p:cNvPr id="9243" name="Oval 27"/>
          <p:cNvSpPr>
            <a:spLocks noChangeArrowheads="1"/>
          </p:cNvSpPr>
          <p:nvPr/>
        </p:nvSpPr>
        <p:spPr bwMode="auto">
          <a:xfrm>
            <a:off x="2336800" y="838200"/>
            <a:ext cx="3048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 dirty="0"/>
          </a:p>
        </p:txBody>
      </p:sp>
      <p:sp>
        <p:nvSpPr>
          <p:cNvPr id="9244" name="Oval 28"/>
          <p:cNvSpPr>
            <a:spLocks noChangeArrowheads="1"/>
          </p:cNvSpPr>
          <p:nvPr/>
        </p:nvSpPr>
        <p:spPr bwMode="auto">
          <a:xfrm>
            <a:off x="2540000" y="990600"/>
            <a:ext cx="3048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 dirty="0"/>
          </a:p>
        </p:txBody>
      </p:sp>
      <p:sp>
        <p:nvSpPr>
          <p:cNvPr id="9246" name="Oval 30"/>
          <p:cNvSpPr>
            <a:spLocks noChangeArrowheads="1"/>
          </p:cNvSpPr>
          <p:nvPr/>
        </p:nvSpPr>
        <p:spPr bwMode="auto">
          <a:xfrm>
            <a:off x="3657600" y="304800"/>
            <a:ext cx="3048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 dirty="0"/>
          </a:p>
        </p:txBody>
      </p:sp>
      <p:sp>
        <p:nvSpPr>
          <p:cNvPr id="9247" name="Oval 31"/>
          <p:cNvSpPr>
            <a:spLocks noChangeArrowheads="1"/>
          </p:cNvSpPr>
          <p:nvPr/>
        </p:nvSpPr>
        <p:spPr bwMode="auto">
          <a:xfrm>
            <a:off x="3860800" y="457200"/>
            <a:ext cx="3048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 dirty="0"/>
          </a:p>
        </p:txBody>
      </p:sp>
      <p:sp>
        <p:nvSpPr>
          <p:cNvPr id="9249" name="Oval 33"/>
          <p:cNvSpPr>
            <a:spLocks noChangeArrowheads="1"/>
          </p:cNvSpPr>
          <p:nvPr/>
        </p:nvSpPr>
        <p:spPr bwMode="auto">
          <a:xfrm>
            <a:off x="4267200" y="762000"/>
            <a:ext cx="3048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 dirty="0"/>
          </a:p>
        </p:txBody>
      </p:sp>
      <p:sp>
        <p:nvSpPr>
          <p:cNvPr id="9250" name="Oval 34"/>
          <p:cNvSpPr>
            <a:spLocks noChangeArrowheads="1"/>
          </p:cNvSpPr>
          <p:nvPr/>
        </p:nvSpPr>
        <p:spPr bwMode="auto">
          <a:xfrm>
            <a:off x="4470400" y="914400"/>
            <a:ext cx="3048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 dirty="0"/>
          </a:p>
        </p:txBody>
      </p:sp>
      <p:sp>
        <p:nvSpPr>
          <p:cNvPr id="9252" name="Oval 36"/>
          <p:cNvSpPr>
            <a:spLocks noChangeArrowheads="1"/>
          </p:cNvSpPr>
          <p:nvPr/>
        </p:nvSpPr>
        <p:spPr bwMode="auto">
          <a:xfrm>
            <a:off x="4876800" y="1219200"/>
            <a:ext cx="3048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 dirty="0"/>
          </a:p>
        </p:txBody>
      </p:sp>
      <p:sp>
        <p:nvSpPr>
          <p:cNvPr id="9253" name="Oval 37"/>
          <p:cNvSpPr>
            <a:spLocks noChangeArrowheads="1"/>
          </p:cNvSpPr>
          <p:nvPr/>
        </p:nvSpPr>
        <p:spPr bwMode="auto">
          <a:xfrm>
            <a:off x="5080000" y="1371600"/>
            <a:ext cx="3048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 dirty="0"/>
          </a:p>
        </p:txBody>
      </p:sp>
      <p:sp>
        <p:nvSpPr>
          <p:cNvPr id="9254" name="Oval 38"/>
          <p:cNvSpPr>
            <a:spLocks noChangeArrowheads="1"/>
          </p:cNvSpPr>
          <p:nvPr/>
        </p:nvSpPr>
        <p:spPr bwMode="auto">
          <a:xfrm>
            <a:off x="5283200" y="1524000"/>
            <a:ext cx="3048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 dirty="0"/>
          </a:p>
        </p:txBody>
      </p:sp>
      <p:sp>
        <p:nvSpPr>
          <p:cNvPr id="9272" name="Oval 56"/>
          <p:cNvSpPr>
            <a:spLocks noChangeArrowheads="1"/>
          </p:cNvSpPr>
          <p:nvPr/>
        </p:nvSpPr>
        <p:spPr bwMode="auto">
          <a:xfrm>
            <a:off x="7924800" y="5715000"/>
            <a:ext cx="3048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 dirty="0"/>
          </a:p>
        </p:txBody>
      </p:sp>
      <p:sp>
        <p:nvSpPr>
          <p:cNvPr id="9274" name="Oval 58"/>
          <p:cNvSpPr>
            <a:spLocks noChangeArrowheads="1"/>
          </p:cNvSpPr>
          <p:nvPr/>
        </p:nvSpPr>
        <p:spPr bwMode="auto">
          <a:xfrm>
            <a:off x="8432800" y="6096000"/>
            <a:ext cx="3048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 dirty="0"/>
          </a:p>
        </p:txBody>
      </p:sp>
      <p:sp>
        <p:nvSpPr>
          <p:cNvPr id="9275" name="Oval 59"/>
          <p:cNvSpPr>
            <a:spLocks noChangeArrowheads="1"/>
          </p:cNvSpPr>
          <p:nvPr/>
        </p:nvSpPr>
        <p:spPr bwMode="auto">
          <a:xfrm>
            <a:off x="8839200" y="6400800"/>
            <a:ext cx="3048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 dirty="0"/>
          </a:p>
        </p:txBody>
      </p:sp>
      <p:sp>
        <p:nvSpPr>
          <p:cNvPr id="9276" name="Oval 60"/>
          <p:cNvSpPr>
            <a:spLocks noChangeArrowheads="1"/>
          </p:cNvSpPr>
          <p:nvPr/>
        </p:nvSpPr>
        <p:spPr bwMode="auto">
          <a:xfrm>
            <a:off x="11379200" y="0"/>
            <a:ext cx="812800" cy="9906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 dirty="0"/>
          </a:p>
        </p:txBody>
      </p:sp>
      <p:sp>
        <p:nvSpPr>
          <p:cNvPr id="9277" name="Oval 61"/>
          <p:cNvSpPr>
            <a:spLocks noChangeArrowheads="1"/>
          </p:cNvSpPr>
          <p:nvPr/>
        </p:nvSpPr>
        <p:spPr bwMode="auto">
          <a:xfrm>
            <a:off x="11379200" y="990600"/>
            <a:ext cx="812800" cy="9906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 dirty="0"/>
          </a:p>
        </p:txBody>
      </p:sp>
      <p:sp>
        <p:nvSpPr>
          <p:cNvPr id="9278" name="Oval 62"/>
          <p:cNvSpPr>
            <a:spLocks noChangeArrowheads="1"/>
          </p:cNvSpPr>
          <p:nvPr/>
        </p:nvSpPr>
        <p:spPr bwMode="auto">
          <a:xfrm>
            <a:off x="11379200" y="1981200"/>
            <a:ext cx="812800" cy="9906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 dirty="0"/>
          </a:p>
        </p:txBody>
      </p:sp>
      <p:sp>
        <p:nvSpPr>
          <p:cNvPr id="9279" name="Oval 63"/>
          <p:cNvSpPr>
            <a:spLocks noChangeArrowheads="1"/>
          </p:cNvSpPr>
          <p:nvPr/>
        </p:nvSpPr>
        <p:spPr bwMode="auto">
          <a:xfrm>
            <a:off x="11379200" y="2971800"/>
            <a:ext cx="812800" cy="9906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75138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40042E-6 L 0.58333 -3.40042E-6 " pathEditMode="relative" ptsTypes="AA">
                                      <p:cBhvr>
                                        <p:cTn id="6" dur="2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9CBB29-B232-419B-89B2-5759AE05105C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395E6-F3BE-4F84-8B32-A7BB3049848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3995992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82534F-90BA-47A7-9D41-8BCBAA07082B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395E6-F3BE-4F84-8B32-A7BB3049848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6531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11200" y="19050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9200" y="19050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9CBB29-B232-419B-89B2-5759AE05105C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395E6-F3BE-4F84-8B32-A7BB3049848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8072999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82D749-FF69-4E6E-BF92-12EF5106CA14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395E6-F3BE-4F84-8B32-A7BB3049848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1078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13BB4E-2AF4-440A-ADD2-DFA3B7686228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395E6-F3BE-4F84-8B32-A7BB3049848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3914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D26B6B-4A13-46E0-A057-474B02CB5865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395E6-F3BE-4F84-8B32-A7BB3049848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6755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4"/>
          <p:cNvSpPr/>
          <p:nvPr/>
        </p:nvSpPr>
        <p:spPr>
          <a:xfrm>
            <a:off x="609600" y="274638"/>
            <a:ext cx="10972800" cy="914400"/>
          </a:xfrm>
          <a:prstGeom prst="rect">
            <a:avLst/>
          </a:prstGeom>
          <a:gradFill flip="none" rotWithShape="1">
            <a:gsLst>
              <a:gs pos="3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endParaRPr lang="en-US" sz="2400" dirty="0">
              <a:solidFill>
                <a:srgbClr val="EEECE1">
                  <a:lumMod val="25000"/>
                </a:srgbClr>
              </a:solidFill>
              <a:latin typeface="Gill Sans MT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3467" y="274638"/>
            <a:ext cx="10248933" cy="914400"/>
          </a:xfrm>
        </p:spPr>
        <p:txBody>
          <a:bodyPr>
            <a:noAutofit/>
          </a:bodyPr>
          <a:lstStyle>
            <a:lvl1pPr marL="742950" indent="-742950" algn="l">
              <a:buFont typeface="+mj-lt"/>
              <a:buNone/>
              <a:defRPr lang="pt-BR" sz="2800" kern="1200" dirty="0" smtClean="0">
                <a:solidFill>
                  <a:srgbClr val="EEECE1">
                    <a:lumMod val="25000"/>
                  </a:srgbClr>
                </a:solidFill>
                <a:latin typeface="Gill Sans MT" pitchFamily="34" charset="0"/>
                <a:ea typeface="+mn-ea"/>
                <a:cs typeface="+mn-cs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CBB29-B232-419B-89B2-5759AE05105C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3395E6-F3BE-4F84-8B32-A7BB30498481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 dirty="0"/>
          </a:p>
        </p:txBody>
      </p:sp>
      <p:cxnSp>
        <p:nvCxnSpPr>
          <p:cNvPr id="12" name="Straight Connector 16"/>
          <p:cNvCxnSpPr/>
          <p:nvPr/>
        </p:nvCxnSpPr>
        <p:spPr>
          <a:xfrm rot="5400000">
            <a:off x="875208" y="730780"/>
            <a:ext cx="914400" cy="2117"/>
          </a:xfrm>
          <a:prstGeom prst="line">
            <a:avLst/>
          </a:prstGeom>
          <a:ln w="31750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paço Reservado para Texto 19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1" y="274638"/>
            <a:ext cx="685729" cy="914400"/>
          </a:xfrm>
        </p:spPr>
        <p:txBody>
          <a:bodyPr anchor="ctr"/>
          <a:lstStyle>
            <a:lvl1pPr>
              <a:buNone/>
              <a:defRPr lang="pt-BR" sz="5000" kern="1200" dirty="0" smtClean="0">
                <a:solidFill>
                  <a:srgbClr val="EEECE1">
                    <a:lumMod val="75000"/>
                  </a:srgbClr>
                </a:solidFill>
                <a:latin typeface="Calisto MT" pitchFamily="18" charset="0"/>
                <a:ea typeface="+mn-ea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pt-B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2021799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4B4D5D-75A3-42DE-AF1A-677A3CBAF529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395E6-F3BE-4F84-8B32-A7BB3049848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4392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041257-A79D-4DE9-8D8B-73CC1AAB706D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395E6-F3BE-4F84-8B32-A7BB3049848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3298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B193EB-0E45-4477-868E-B5443FAD2C33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395E6-F3BE-4F84-8B32-A7BB3049848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90708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915400" y="274639"/>
            <a:ext cx="2768600" cy="61563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102600" cy="61563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EBE3AE-94F6-4002-8F15-BA33960D2C9B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395E6-F3BE-4F84-8B32-A7BB3049848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9564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80960" y="142852"/>
            <a:ext cx="11430080" cy="4857784"/>
          </a:xfrm>
          <a:prstGeom prst="roundRect">
            <a:avLst>
              <a:gd name="adj" fmla="val 2353"/>
            </a:avLst>
          </a:prstGeom>
          <a:gradFill>
            <a:gsLst>
              <a:gs pos="0">
                <a:schemeClr val="bg2"/>
              </a:gs>
              <a:gs pos="35000">
                <a:schemeClr val="bg2">
                  <a:lumMod val="90000"/>
                </a:schemeClr>
              </a:gs>
            </a:gsLst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80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2000" y="2928935"/>
            <a:ext cx="10668000" cy="1470025"/>
          </a:xfrm>
        </p:spPr>
        <p:txBody>
          <a:bodyPr/>
          <a:lstStyle>
            <a:lvl1pPr algn="ctr"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09600" y="5000636"/>
            <a:ext cx="11201440" cy="107157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1F53-D73B-4D8E-A10A-5FB5D0238530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95E6-F3BE-4F84-8B32-A7BB3049848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30113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4"/>
          <p:cNvSpPr/>
          <p:nvPr/>
        </p:nvSpPr>
        <p:spPr>
          <a:xfrm>
            <a:off x="609600" y="274638"/>
            <a:ext cx="10972800" cy="914400"/>
          </a:xfrm>
          <a:prstGeom prst="rect">
            <a:avLst/>
          </a:prstGeom>
          <a:gradFill flip="none" rotWithShape="1">
            <a:gsLst>
              <a:gs pos="3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endParaRPr lang="en-US" sz="2400" dirty="0">
              <a:solidFill>
                <a:srgbClr val="EEECE1">
                  <a:lumMod val="25000"/>
                </a:srgbClr>
              </a:solidFill>
              <a:latin typeface="Gill Sans MT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3467" y="274638"/>
            <a:ext cx="10248933" cy="914400"/>
          </a:xfrm>
        </p:spPr>
        <p:txBody>
          <a:bodyPr>
            <a:noAutofit/>
          </a:bodyPr>
          <a:lstStyle>
            <a:lvl1pPr marL="742950" indent="-742950" algn="l">
              <a:buFont typeface="+mj-lt"/>
              <a:buNone/>
              <a:defRPr lang="pt-BR" sz="2800" kern="1200" dirty="0" smtClean="0">
                <a:solidFill>
                  <a:srgbClr val="EEECE1">
                    <a:lumMod val="25000"/>
                  </a:srgbClr>
                </a:solidFill>
                <a:latin typeface="Gill Sans MT" pitchFamily="34" charset="0"/>
                <a:ea typeface="+mn-ea"/>
                <a:cs typeface="+mn-cs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CBB29-B232-419B-89B2-5759AE05105C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3395E6-F3BE-4F84-8B32-A7BB30498481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 dirty="0"/>
          </a:p>
        </p:txBody>
      </p:sp>
      <p:cxnSp>
        <p:nvCxnSpPr>
          <p:cNvPr id="12" name="Straight Connector 16"/>
          <p:cNvCxnSpPr/>
          <p:nvPr/>
        </p:nvCxnSpPr>
        <p:spPr>
          <a:xfrm rot="5400000">
            <a:off x="875208" y="730780"/>
            <a:ext cx="914400" cy="2117"/>
          </a:xfrm>
          <a:prstGeom prst="line">
            <a:avLst/>
          </a:prstGeom>
          <a:ln w="31750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paço Reservado para Texto 19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1" y="274638"/>
            <a:ext cx="685729" cy="914400"/>
          </a:xfrm>
        </p:spPr>
        <p:txBody>
          <a:bodyPr anchor="ctr"/>
          <a:lstStyle>
            <a:lvl1pPr>
              <a:buNone/>
              <a:defRPr lang="pt-BR" sz="5000" kern="1200" dirty="0" smtClean="0">
                <a:solidFill>
                  <a:srgbClr val="EEECE1">
                    <a:lumMod val="75000"/>
                  </a:srgbClr>
                </a:solidFill>
                <a:latin typeface="Calisto MT" pitchFamily="18" charset="0"/>
                <a:ea typeface="+mn-ea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pt-B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701562"/>
      </p:ext>
    </p:extLst>
  </p:cSld>
  <p:clrMapOvr>
    <a:masterClrMapping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534F-90BA-47A7-9D41-8BCBAA07082B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95E6-F3BE-4F84-8B32-A7BB3049848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55530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4" name="Rectangle 5"/>
          <p:cNvSpPr/>
          <p:nvPr/>
        </p:nvSpPr>
        <p:spPr>
          <a:xfrm>
            <a:off x="512619" y="1524000"/>
            <a:ext cx="3657600" cy="914400"/>
          </a:xfrm>
          <a:prstGeom prst="rect">
            <a:avLst/>
          </a:prstGeom>
          <a:gradFill flip="none" rotWithShape="1">
            <a:gsLst>
              <a:gs pos="3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endParaRPr lang="en-US" sz="2400" dirty="0">
              <a:solidFill>
                <a:srgbClr val="EEECE1">
                  <a:lumMod val="25000"/>
                </a:srgbClr>
              </a:solidFill>
              <a:latin typeface="Gill Sans MT" pitchFamily="34" charset="0"/>
            </a:endParaRPr>
          </a:p>
        </p:txBody>
      </p:sp>
      <p:cxnSp>
        <p:nvCxnSpPr>
          <p:cNvPr id="36" name="Straight Connector 9"/>
          <p:cNvCxnSpPr/>
          <p:nvPr/>
        </p:nvCxnSpPr>
        <p:spPr>
          <a:xfrm rot="5400000">
            <a:off x="1085177" y="1980141"/>
            <a:ext cx="685800" cy="2117"/>
          </a:xfrm>
          <a:prstGeom prst="line">
            <a:avLst/>
          </a:prstGeom>
          <a:ln w="31750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10"/>
          <p:cNvSpPr/>
          <p:nvPr/>
        </p:nvSpPr>
        <p:spPr>
          <a:xfrm>
            <a:off x="4318000" y="1524000"/>
            <a:ext cx="3556000" cy="914400"/>
          </a:xfrm>
          <a:prstGeom prst="rect">
            <a:avLst/>
          </a:prstGeom>
          <a:gradFill flip="none" rotWithShape="1">
            <a:gsLst>
              <a:gs pos="3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endParaRPr lang="en-US" sz="2400" dirty="0">
              <a:solidFill>
                <a:srgbClr val="EEECE1">
                  <a:lumMod val="25000"/>
                </a:srgbClr>
              </a:solidFill>
              <a:latin typeface="Gill Sans MT" pitchFamily="34" charset="0"/>
            </a:endParaRPr>
          </a:p>
        </p:txBody>
      </p:sp>
      <p:cxnSp>
        <p:nvCxnSpPr>
          <p:cNvPr id="39" name="Straight Connector 12"/>
          <p:cNvCxnSpPr/>
          <p:nvPr/>
        </p:nvCxnSpPr>
        <p:spPr>
          <a:xfrm rot="5400000">
            <a:off x="4890559" y="1980141"/>
            <a:ext cx="685800" cy="2117"/>
          </a:xfrm>
          <a:prstGeom prst="line">
            <a:avLst/>
          </a:prstGeom>
          <a:ln w="31750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4"/>
          <p:cNvSpPr/>
          <p:nvPr/>
        </p:nvSpPr>
        <p:spPr>
          <a:xfrm>
            <a:off x="8132619" y="1524000"/>
            <a:ext cx="3556000" cy="914400"/>
          </a:xfrm>
          <a:prstGeom prst="rect">
            <a:avLst/>
          </a:prstGeom>
          <a:gradFill flip="none" rotWithShape="1">
            <a:gsLst>
              <a:gs pos="3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endParaRPr lang="en-US" sz="2400" dirty="0">
              <a:solidFill>
                <a:srgbClr val="EEECE1">
                  <a:lumMod val="25000"/>
                </a:srgbClr>
              </a:solidFill>
              <a:latin typeface="Gill Sans MT" pitchFamily="34" charset="0"/>
            </a:endParaRPr>
          </a:p>
        </p:txBody>
      </p:sp>
      <p:cxnSp>
        <p:nvCxnSpPr>
          <p:cNvPr id="42" name="Straight Connector 16"/>
          <p:cNvCxnSpPr/>
          <p:nvPr/>
        </p:nvCxnSpPr>
        <p:spPr>
          <a:xfrm rot="5400000">
            <a:off x="8705177" y="1980141"/>
            <a:ext cx="685800" cy="2117"/>
          </a:xfrm>
          <a:prstGeom prst="line">
            <a:avLst/>
          </a:prstGeom>
          <a:ln w="31750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spaço Reservado para Texto 54"/>
          <p:cNvSpPr>
            <a:spLocks noGrp="1"/>
          </p:cNvSpPr>
          <p:nvPr>
            <p:ph type="body" sz="quarter" idx="14" hasCustomPrompt="1"/>
          </p:nvPr>
        </p:nvSpPr>
        <p:spPr>
          <a:xfrm>
            <a:off x="1407950" y="1533532"/>
            <a:ext cx="2762269" cy="904868"/>
          </a:xfrm>
          <a:noFill/>
        </p:spPr>
        <p:txBody>
          <a:bodyPr anchor="ctr"/>
          <a:lstStyle>
            <a:lvl1pPr>
              <a:buNone/>
              <a:defRPr lang="pt-BR" sz="2400" kern="1200" dirty="0" smtClean="0">
                <a:solidFill>
                  <a:srgbClr val="EEECE1">
                    <a:lumMod val="25000"/>
                  </a:srgbClr>
                </a:solidFill>
                <a:latin typeface="Gill Sans M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pt-BR" dirty="0"/>
              <a:t>Titulo 1</a:t>
            </a:r>
          </a:p>
        </p:txBody>
      </p:sp>
      <p:sp>
        <p:nvSpPr>
          <p:cNvPr id="56" name="Espaço Reservado para Texto 54"/>
          <p:cNvSpPr>
            <a:spLocks noGrp="1"/>
          </p:cNvSpPr>
          <p:nvPr>
            <p:ph type="body" sz="quarter" idx="15" hasCustomPrompt="1"/>
          </p:nvPr>
        </p:nvSpPr>
        <p:spPr>
          <a:xfrm>
            <a:off x="5234518" y="1524000"/>
            <a:ext cx="2671245" cy="904868"/>
          </a:xfrm>
          <a:noFill/>
        </p:spPr>
        <p:txBody>
          <a:bodyPr anchor="ctr"/>
          <a:lstStyle>
            <a:lvl1pPr>
              <a:buNone/>
              <a:defRPr lang="pt-BR" sz="2400" kern="1200" dirty="0" smtClean="0">
                <a:solidFill>
                  <a:srgbClr val="EEECE1">
                    <a:lumMod val="25000"/>
                  </a:srgbClr>
                </a:solidFill>
                <a:latin typeface="Gill Sans M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pt-BR" dirty="0"/>
              <a:t>Titulo 2</a:t>
            </a:r>
          </a:p>
        </p:txBody>
      </p:sp>
      <p:sp>
        <p:nvSpPr>
          <p:cNvPr id="57" name="Espaço Reservado para Texto 54"/>
          <p:cNvSpPr>
            <a:spLocks noGrp="1"/>
          </p:cNvSpPr>
          <p:nvPr>
            <p:ph type="body" sz="quarter" idx="16" hasCustomPrompt="1"/>
          </p:nvPr>
        </p:nvSpPr>
        <p:spPr>
          <a:xfrm>
            <a:off x="9049136" y="1524000"/>
            <a:ext cx="2666653" cy="904868"/>
          </a:xfrm>
        </p:spPr>
        <p:txBody>
          <a:bodyPr anchor="ctr"/>
          <a:lstStyle>
            <a:lvl1pPr>
              <a:buNone/>
              <a:defRPr lang="pt-BR" sz="2400" kern="1200" dirty="0" smtClean="0">
                <a:solidFill>
                  <a:srgbClr val="EEECE1">
                    <a:lumMod val="25000"/>
                  </a:srgbClr>
                </a:solidFill>
                <a:latin typeface="Gill Sans M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pt-BR" dirty="0"/>
              <a:t>Titulo 3</a:t>
            </a:r>
          </a:p>
        </p:txBody>
      </p:sp>
      <p:sp>
        <p:nvSpPr>
          <p:cNvPr id="59" name="Espaço Reservado para Texto 58"/>
          <p:cNvSpPr>
            <a:spLocks noGrp="1"/>
          </p:cNvSpPr>
          <p:nvPr>
            <p:ph type="body" sz="quarter" idx="17"/>
          </p:nvPr>
        </p:nvSpPr>
        <p:spPr>
          <a:xfrm>
            <a:off x="512619" y="2428868"/>
            <a:ext cx="3657600" cy="3888000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2">
                  <a:lumMod val="90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/>
          <a:lstStyle>
            <a:lvl1pPr algn="l" defTabSz="914400" rtl="0" eaLnBrk="1" latinLnBrk="0" hangingPunct="1">
              <a:defRPr lang="pt-BR" sz="1600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defRPr lang="pt-BR" sz="1600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pt-BR" sz="1600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pt-BR" sz="1600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pt-BR" sz="1600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60" name="Espaço Reservado para Texto 58"/>
          <p:cNvSpPr>
            <a:spLocks noGrp="1"/>
          </p:cNvSpPr>
          <p:nvPr>
            <p:ph type="body" sz="quarter" idx="18"/>
          </p:nvPr>
        </p:nvSpPr>
        <p:spPr>
          <a:xfrm>
            <a:off x="4318000" y="2428868"/>
            <a:ext cx="3587763" cy="3929090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2">
                  <a:lumMod val="90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/>
          <a:lstStyle>
            <a:lvl1pPr algn="l" defTabSz="914400" rtl="0" eaLnBrk="1" latinLnBrk="0" hangingPunct="1">
              <a:defRPr lang="pt-BR" sz="1600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defRPr lang="pt-BR" sz="1600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pt-BR" sz="1600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pt-BR" sz="1600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pt-BR" sz="1600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61" name="Espaço Reservado para Texto 58"/>
          <p:cNvSpPr>
            <a:spLocks noGrp="1"/>
          </p:cNvSpPr>
          <p:nvPr>
            <p:ph type="body" sz="quarter" idx="19"/>
          </p:nvPr>
        </p:nvSpPr>
        <p:spPr>
          <a:xfrm>
            <a:off x="8123435" y="2438400"/>
            <a:ext cx="3592355" cy="3835374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2">
                  <a:lumMod val="90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/>
          <a:lstStyle>
            <a:lvl1pPr algn="l" defTabSz="914400" rtl="0" eaLnBrk="1" latinLnBrk="0" hangingPunct="1">
              <a:defRPr lang="pt-BR" sz="1600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defRPr lang="pt-BR" sz="1600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pt-BR" sz="1600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pt-BR" sz="1600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pt-BR" sz="1600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63" name="Espaço Reservado para Texto 62"/>
          <p:cNvSpPr>
            <a:spLocks noGrp="1"/>
          </p:cNvSpPr>
          <p:nvPr>
            <p:ph type="body" sz="quarter" idx="20" hasCustomPrompt="1"/>
          </p:nvPr>
        </p:nvSpPr>
        <p:spPr>
          <a:xfrm>
            <a:off x="512619" y="1524000"/>
            <a:ext cx="895331" cy="861774"/>
          </a:xfrm>
        </p:spPr>
        <p:txBody>
          <a:bodyPr anchor="ctr">
            <a:noAutofit/>
          </a:bodyPr>
          <a:lstStyle>
            <a:lvl1pPr marL="0" algn="ctr" defTabSz="914400" rtl="0" eaLnBrk="1" latinLnBrk="0" hangingPunct="1">
              <a:buNone/>
              <a:defRPr lang="pt-BR" sz="5000" kern="1200" dirty="0">
                <a:solidFill>
                  <a:srgbClr val="EEECE1">
                    <a:lumMod val="75000"/>
                  </a:srgbClr>
                </a:solidFill>
                <a:latin typeface="Calisto MT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pt-BR" dirty="0"/>
              <a:t>1</a:t>
            </a:r>
          </a:p>
        </p:txBody>
      </p:sp>
      <p:sp>
        <p:nvSpPr>
          <p:cNvPr id="64" name="Espaço Reservado para Texto 62"/>
          <p:cNvSpPr>
            <a:spLocks noGrp="1"/>
          </p:cNvSpPr>
          <p:nvPr>
            <p:ph type="body" sz="quarter" idx="21" hasCustomPrompt="1"/>
          </p:nvPr>
        </p:nvSpPr>
        <p:spPr>
          <a:xfrm>
            <a:off x="4339187" y="1524000"/>
            <a:ext cx="895331" cy="861774"/>
          </a:xfrm>
        </p:spPr>
        <p:txBody>
          <a:bodyPr anchor="ctr">
            <a:noAutofit/>
          </a:bodyPr>
          <a:lstStyle>
            <a:lvl1pPr marL="0" algn="ctr" defTabSz="914400" rtl="0" eaLnBrk="1" latinLnBrk="0" hangingPunct="1">
              <a:buNone/>
              <a:defRPr lang="pt-BR" sz="5000" kern="1200" dirty="0">
                <a:solidFill>
                  <a:srgbClr val="EEECE1">
                    <a:lumMod val="75000"/>
                  </a:srgbClr>
                </a:solidFill>
                <a:latin typeface="Calisto MT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pt-BR" dirty="0"/>
              <a:t>1</a:t>
            </a:r>
          </a:p>
        </p:txBody>
      </p:sp>
      <p:sp>
        <p:nvSpPr>
          <p:cNvPr id="65" name="Espaço Reservado para Texto 62"/>
          <p:cNvSpPr>
            <a:spLocks noGrp="1"/>
          </p:cNvSpPr>
          <p:nvPr>
            <p:ph type="body" sz="quarter" idx="22" hasCustomPrompt="1"/>
          </p:nvPr>
        </p:nvSpPr>
        <p:spPr>
          <a:xfrm>
            <a:off x="8123435" y="1524000"/>
            <a:ext cx="895331" cy="861774"/>
          </a:xfrm>
        </p:spPr>
        <p:txBody>
          <a:bodyPr anchor="ctr">
            <a:noAutofit/>
          </a:bodyPr>
          <a:lstStyle>
            <a:lvl1pPr marL="0" algn="ctr" defTabSz="914400" rtl="0" eaLnBrk="1" latinLnBrk="0" hangingPunct="1">
              <a:buNone/>
              <a:defRPr lang="pt-BR" sz="5000" kern="1200" dirty="0">
                <a:solidFill>
                  <a:srgbClr val="EEECE1">
                    <a:lumMod val="75000"/>
                  </a:srgbClr>
                </a:solidFill>
                <a:latin typeface="Calisto MT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pt-B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57845985"/>
      </p:ext>
    </p:extLst>
  </p:cSld>
  <p:clrMapOvr>
    <a:masterClrMapping/>
  </p:clrMapOvr>
  <p:hf sldNum="0"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09083" y="2143116"/>
            <a:ext cx="5386917" cy="3951288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2">
                  <a:lumMod val="90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9144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defRPr lang="pt-BR" sz="2000" kern="120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defRPr lang="pt-BR" sz="2000" kern="120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defRPr lang="pt-BR" sz="2000" kern="120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defRPr lang="pt-BR" sz="2000" kern="120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defRPr lang="pt-BR" sz="2000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2">
                  <a:lumMod val="90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9144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defRPr lang="pt-BR" sz="2000" kern="120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defRPr lang="pt-BR" sz="2000" kern="120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defRPr lang="pt-BR" sz="2000" kern="120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defRPr lang="pt-BR" sz="2000" kern="120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defRPr lang="pt-BR" sz="2000" kern="120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D749-FF69-4E6E-BF92-12EF5106CA14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95E6-F3BE-4F84-8B32-A7BB30498481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Rectangle 5"/>
          <p:cNvSpPr/>
          <p:nvPr/>
        </p:nvSpPr>
        <p:spPr>
          <a:xfrm>
            <a:off x="709083" y="1417639"/>
            <a:ext cx="5386917" cy="757237"/>
          </a:xfrm>
          <a:prstGeom prst="rect">
            <a:avLst/>
          </a:prstGeom>
          <a:gradFill flip="none" rotWithShape="1">
            <a:gsLst>
              <a:gs pos="3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endParaRPr lang="en-US" sz="2400" dirty="0">
              <a:solidFill>
                <a:srgbClr val="EEECE1">
                  <a:lumMod val="25000"/>
                </a:srgbClr>
              </a:solidFill>
              <a:latin typeface="Gill Sans MT" pitchFamily="34" charset="0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609568" y="1357298"/>
            <a:ext cx="91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rgbClr val="EEECE1">
                    <a:lumMod val="75000"/>
                  </a:srgbClr>
                </a:solidFill>
                <a:latin typeface="Calisto MT" pitchFamily="18" charset="0"/>
              </a:rPr>
              <a:t>1</a:t>
            </a:r>
          </a:p>
        </p:txBody>
      </p:sp>
      <p:cxnSp>
        <p:nvCxnSpPr>
          <p:cNvPr id="12" name="Straight Connector 9"/>
          <p:cNvCxnSpPr/>
          <p:nvPr/>
        </p:nvCxnSpPr>
        <p:spPr>
          <a:xfrm rot="5400000">
            <a:off x="1086876" y="1799158"/>
            <a:ext cx="685800" cy="2117"/>
          </a:xfrm>
          <a:prstGeom prst="line">
            <a:avLst/>
          </a:prstGeom>
          <a:ln w="31750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30836" y="1428737"/>
            <a:ext cx="4565683" cy="717559"/>
          </a:xfr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9144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pt-BR" sz="2400" kern="1200" dirty="0" smtClean="0">
                <a:solidFill>
                  <a:srgbClr val="EEECE1">
                    <a:lumMod val="25000"/>
                  </a:srgbClr>
                </a:solidFill>
                <a:latin typeface="Gill Sans MT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4" name="Rectangle 5"/>
          <p:cNvSpPr/>
          <p:nvPr/>
        </p:nvSpPr>
        <p:spPr>
          <a:xfrm>
            <a:off x="6193368" y="1417639"/>
            <a:ext cx="5389033" cy="757237"/>
          </a:xfrm>
          <a:prstGeom prst="rect">
            <a:avLst/>
          </a:prstGeom>
          <a:gradFill flip="none" rotWithShape="1">
            <a:gsLst>
              <a:gs pos="3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endParaRPr lang="en-US" sz="2400" dirty="0">
              <a:solidFill>
                <a:srgbClr val="EEECE1">
                  <a:lumMod val="25000"/>
                </a:srgbClr>
              </a:solidFill>
              <a:latin typeface="Gill Sans MT" pitchFamily="34" charset="0"/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6096000" y="1357298"/>
            <a:ext cx="91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rgbClr val="EEECE1">
                    <a:lumMod val="75000"/>
                  </a:srgbClr>
                </a:solidFill>
                <a:latin typeface="Calisto MT" pitchFamily="18" charset="0"/>
              </a:rPr>
              <a:t>2</a:t>
            </a:r>
          </a:p>
        </p:txBody>
      </p:sp>
      <p:cxnSp>
        <p:nvCxnSpPr>
          <p:cNvPr id="16" name="Straight Connector 9"/>
          <p:cNvCxnSpPr/>
          <p:nvPr/>
        </p:nvCxnSpPr>
        <p:spPr>
          <a:xfrm rot="5400000">
            <a:off x="6611415" y="1799158"/>
            <a:ext cx="685800" cy="2117"/>
          </a:xfrm>
          <a:prstGeom prst="line">
            <a:avLst/>
          </a:prstGeom>
          <a:ln w="31750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ço Reservado para Texto 2"/>
          <p:cNvSpPr>
            <a:spLocks noGrp="1"/>
          </p:cNvSpPr>
          <p:nvPr>
            <p:ph type="body" idx="13"/>
          </p:nvPr>
        </p:nvSpPr>
        <p:spPr>
          <a:xfrm>
            <a:off x="6953256" y="1428737"/>
            <a:ext cx="4565683" cy="717559"/>
          </a:xfr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9144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pt-BR" sz="2400" kern="1200" dirty="0" smtClean="0">
                <a:solidFill>
                  <a:srgbClr val="EEECE1">
                    <a:lumMod val="25000"/>
                  </a:srgbClr>
                </a:solidFill>
                <a:latin typeface="Gill Sans MT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5986269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BB4E-2AF4-440A-ADD2-DFA3B7686228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95E6-F3BE-4F84-8B32-A7BB3049848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1625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534F-90BA-47A7-9D41-8BCBAA07082B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95E6-F3BE-4F84-8B32-A7BB3049848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00588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6B6B-4A13-46E0-A057-474B02CB5865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95E6-F3BE-4F84-8B32-A7BB3049848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66834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gradFill>
            <a:gsLst>
              <a:gs pos="0">
                <a:schemeClr val="bg1">
                  <a:alpha val="0"/>
                </a:schemeClr>
              </a:gs>
              <a:gs pos="55000">
                <a:schemeClr val="bg2">
                  <a:lumMod val="9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solidFill>
              <a:schemeClr val="bg2">
                <a:lumMod val="75000"/>
              </a:schemeClr>
            </a:solidFill>
          </a:ln>
        </p:spPr>
        <p:txBody>
          <a:bodyPr anchor="ctr"/>
          <a:lstStyle>
            <a:lvl1pPr algn="l">
              <a:defRPr sz="20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gradFill>
            <a:gsLst>
              <a:gs pos="0">
                <a:schemeClr val="bg1">
                  <a:alpha val="0"/>
                </a:schemeClr>
              </a:gs>
              <a:gs pos="55000">
                <a:schemeClr val="bg2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</p:spPr>
        <p:txBody>
          <a:bodyPr/>
          <a:lstStyle>
            <a:lvl1pPr marL="0" indent="0">
              <a:buNone/>
              <a:defRPr sz="14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B4D5D-75A3-42DE-AF1A-677A3CBAF529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95E6-F3BE-4F84-8B32-A7BB3049848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87415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1257-A79D-4DE9-8D8B-73CC1AAB706D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95E6-F3BE-4F84-8B32-A7BB3049848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87880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93EB-0E45-4477-868E-B5443FAD2C33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95E6-F3BE-4F84-8B32-A7BB3049848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18116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E3AE-94F6-4002-8F15-BA33960D2C9B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95E6-F3BE-4F84-8B32-A7BB3049848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29149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CBB29-B232-419B-89B2-5759AE05105C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95E6-F3BE-4F84-8B32-A7BB3049848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6664046"/>
      </p:ext>
    </p:extLst>
  </p:cSld>
  <p:clrMapOvr>
    <a:masterClrMapping/>
  </p:clrMapOvr>
  <p:hf sldNum="0"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80960" y="142852"/>
            <a:ext cx="11430080" cy="4857784"/>
          </a:xfrm>
          <a:prstGeom prst="roundRect">
            <a:avLst>
              <a:gd name="adj" fmla="val 2353"/>
            </a:avLst>
          </a:prstGeom>
          <a:gradFill>
            <a:gsLst>
              <a:gs pos="0">
                <a:schemeClr val="bg2"/>
              </a:gs>
              <a:gs pos="35000">
                <a:schemeClr val="bg2">
                  <a:lumMod val="90000"/>
                </a:schemeClr>
              </a:gs>
            </a:gsLst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80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2000" y="2928935"/>
            <a:ext cx="10668000" cy="1470025"/>
          </a:xfrm>
        </p:spPr>
        <p:txBody>
          <a:bodyPr/>
          <a:lstStyle>
            <a:lvl1pPr algn="ctr"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09600" y="5000636"/>
            <a:ext cx="11201440" cy="107157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1F53-D73B-4D8E-A10A-5FB5D0238530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95E6-F3BE-4F84-8B32-A7BB3049848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922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4"/>
          <p:cNvSpPr/>
          <p:nvPr/>
        </p:nvSpPr>
        <p:spPr>
          <a:xfrm>
            <a:off x="609600" y="274638"/>
            <a:ext cx="10972800" cy="914400"/>
          </a:xfrm>
          <a:prstGeom prst="rect">
            <a:avLst/>
          </a:prstGeom>
          <a:gradFill flip="none" rotWithShape="1">
            <a:gsLst>
              <a:gs pos="3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endParaRPr lang="en-US" sz="2400" dirty="0">
              <a:solidFill>
                <a:srgbClr val="EEECE1">
                  <a:lumMod val="25000"/>
                </a:srgbClr>
              </a:solidFill>
              <a:latin typeface="Gill Sans MT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3467" y="274638"/>
            <a:ext cx="10248933" cy="914400"/>
          </a:xfrm>
        </p:spPr>
        <p:txBody>
          <a:bodyPr>
            <a:noAutofit/>
          </a:bodyPr>
          <a:lstStyle>
            <a:lvl1pPr marL="742950" indent="-742950" algn="l">
              <a:buFont typeface="+mj-lt"/>
              <a:buNone/>
              <a:defRPr lang="pt-BR" sz="2800" kern="1200" dirty="0" smtClean="0">
                <a:solidFill>
                  <a:srgbClr val="EEECE1">
                    <a:lumMod val="25000"/>
                  </a:srgbClr>
                </a:solidFill>
                <a:latin typeface="Gill Sans MT" pitchFamily="34" charset="0"/>
                <a:ea typeface="+mn-ea"/>
                <a:cs typeface="+mn-cs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CBB29-B232-419B-89B2-5759AE05105C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3395E6-F3BE-4F84-8B32-A7BB30498481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 dirty="0"/>
          </a:p>
        </p:txBody>
      </p:sp>
      <p:cxnSp>
        <p:nvCxnSpPr>
          <p:cNvPr id="12" name="Straight Connector 16"/>
          <p:cNvCxnSpPr/>
          <p:nvPr/>
        </p:nvCxnSpPr>
        <p:spPr>
          <a:xfrm rot="5400000">
            <a:off x="875208" y="730780"/>
            <a:ext cx="914400" cy="2117"/>
          </a:xfrm>
          <a:prstGeom prst="line">
            <a:avLst/>
          </a:prstGeom>
          <a:ln w="31750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paço Reservado para Texto 19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1" y="274638"/>
            <a:ext cx="685729" cy="914400"/>
          </a:xfrm>
        </p:spPr>
        <p:txBody>
          <a:bodyPr anchor="ctr"/>
          <a:lstStyle>
            <a:lvl1pPr>
              <a:buNone/>
              <a:defRPr lang="pt-BR" sz="5000" kern="1200" dirty="0" smtClean="0">
                <a:solidFill>
                  <a:srgbClr val="EEECE1">
                    <a:lumMod val="75000"/>
                  </a:srgbClr>
                </a:solidFill>
                <a:latin typeface="Calisto MT" pitchFamily="18" charset="0"/>
                <a:ea typeface="+mn-ea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pt-B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06141832"/>
      </p:ext>
    </p:extLst>
  </p:cSld>
  <p:clrMapOvr>
    <a:masterClrMapping/>
  </p:clrMapOvr>
  <p:hf sldNum="0"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534F-90BA-47A7-9D41-8BCBAA07082B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95E6-F3BE-4F84-8B32-A7BB3049848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27627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4" name="Rectangle 5"/>
          <p:cNvSpPr/>
          <p:nvPr/>
        </p:nvSpPr>
        <p:spPr>
          <a:xfrm>
            <a:off x="512619" y="1524000"/>
            <a:ext cx="3657600" cy="914400"/>
          </a:xfrm>
          <a:prstGeom prst="rect">
            <a:avLst/>
          </a:prstGeom>
          <a:gradFill flip="none" rotWithShape="1">
            <a:gsLst>
              <a:gs pos="3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endParaRPr lang="en-US" sz="2400" dirty="0">
              <a:solidFill>
                <a:srgbClr val="EEECE1">
                  <a:lumMod val="25000"/>
                </a:srgbClr>
              </a:solidFill>
              <a:latin typeface="Gill Sans MT" pitchFamily="34" charset="0"/>
            </a:endParaRPr>
          </a:p>
        </p:txBody>
      </p:sp>
      <p:cxnSp>
        <p:nvCxnSpPr>
          <p:cNvPr id="36" name="Straight Connector 9"/>
          <p:cNvCxnSpPr/>
          <p:nvPr/>
        </p:nvCxnSpPr>
        <p:spPr>
          <a:xfrm rot="5400000">
            <a:off x="1085177" y="1980141"/>
            <a:ext cx="685800" cy="2117"/>
          </a:xfrm>
          <a:prstGeom prst="line">
            <a:avLst/>
          </a:prstGeom>
          <a:ln w="31750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10"/>
          <p:cNvSpPr/>
          <p:nvPr/>
        </p:nvSpPr>
        <p:spPr>
          <a:xfrm>
            <a:off x="4318000" y="1524000"/>
            <a:ext cx="3556000" cy="914400"/>
          </a:xfrm>
          <a:prstGeom prst="rect">
            <a:avLst/>
          </a:prstGeom>
          <a:gradFill flip="none" rotWithShape="1">
            <a:gsLst>
              <a:gs pos="3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endParaRPr lang="en-US" sz="2400" dirty="0">
              <a:solidFill>
                <a:srgbClr val="EEECE1">
                  <a:lumMod val="25000"/>
                </a:srgbClr>
              </a:solidFill>
              <a:latin typeface="Gill Sans MT" pitchFamily="34" charset="0"/>
            </a:endParaRPr>
          </a:p>
        </p:txBody>
      </p:sp>
      <p:cxnSp>
        <p:nvCxnSpPr>
          <p:cNvPr id="39" name="Straight Connector 12"/>
          <p:cNvCxnSpPr/>
          <p:nvPr/>
        </p:nvCxnSpPr>
        <p:spPr>
          <a:xfrm rot="5400000">
            <a:off x="4890559" y="1980141"/>
            <a:ext cx="685800" cy="2117"/>
          </a:xfrm>
          <a:prstGeom prst="line">
            <a:avLst/>
          </a:prstGeom>
          <a:ln w="31750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4"/>
          <p:cNvSpPr/>
          <p:nvPr/>
        </p:nvSpPr>
        <p:spPr>
          <a:xfrm>
            <a:off x="8132619" y="1524000"/>
            <a:ext cx="3556000" cy="914400"/>
          </a:xfrm>
          <a:prstGeom prst="rect">
            <a:avLst/>
          </a:prstGeom>
          <a:gradFill flip="none" rotWithShape="1">
            <a:gsLst>
              <a:gs pos="3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endParaRPr lang="en-US" sz="2400" dirty="0">
              <a:solidFill>
                <a:srgbClr val="EEECE1">
                  <a:lumMod val="25000"/>
                </a:srgbClr>
              </a:solidFill>
              <a:latin typeface="Gill Sans MT" pitchFamily="34" charset="0"/>
            </a:endParaRPr>
          </a:p>
        </p:txBody>
      </p:sp>
      <p:cxnSp>
        <p:nvCxnSpPr>
          <p:cNvPr id="42" name="Straight Connector 16"/>
          <p:cNvCxnSpPr/>
          <p:nvPr/>
        </p:nvCxnSpPr>
        <p:spPr>
          <a:xfrm rot="5400000">
            <a:off x="8705177" y="1980141"/>
            <a:ext cx="685800" cy="2117"/>
          </a:xfrm>
          <a:prstGeom prst="line">
            <a:avLst/>
          </a:prstGeom>
          <a:ln w="31750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spaço Reservado para Texto 54"/>
          <p:cNvSpPr>
            <a:spLocks noGrp="1"/>
          </p:cNvSpPr>
          <p:nvPr>
            <p:ph type="body" sz="quarter" idx="14" hasCustomPrompt="1"/>
          </p:nvPr>
        </p:nvSpPr>
        <p:spPr>
          <a:xfrm>
            <a:off x="1407950" y="1533532"/>
            <a:ext cx="2762269" cy="904868"/>
          </a:xfrm>
          <a:noFill/>
        </p:spPr>
        <p:txBody>
          <a:bodyPr anchor="ctr"/>
          <a:lstStyle>
            <a:lvl1pPr>
              <a:buNone/>
              <a:defRPr lang="pt-BR" sz="2400" kern="1200" dirty="0" smtClean="0">
                <a:solidFill>
                  <a:srgbClr val="EEECE1">
                    <a:lumMod val="25000"/>
                  </a:srgbClr>
                </a:solidFill>
                <a:latin typeface="Gill Sans M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pt-BR" dirty="0"/>
              <a:t>Titulo 1</a:t>
            </a:r>
          </a:p>
        </p:txBody>
      </p:sp>
      <p:sp>
        <p:nvSpPr>
          <p:cNvPr id="56" name="Espaço Reservado para Texto 54"/>
          <p:cNvSpPr>
            <a:spLocks noGrp="1"/>
          </p:cNvSpPr>
          <p:nvPr>
            <p:ph type="body" sz="quarter" idx="15" hasCustomPrompt="1"/>
          </p:nvPr>
        </p:nvSpPr>
        <p:spPr>
          <a:xfrm>
            <a:off x="5234518" y="1524000"/>
            <a:ext cx="2671245" cy="904868"/>
          </a:xfrm>
          <a:noFill/>
        </p:spPr>
        <p:txBody>
          <a:bodyPr anchor="ctr"/>
          <a:lstStyle>
            <a:lvl1pPr>
              <a:buNone/>
              <a:defRPr lang="pt-BR" sz="2400" kern="1200" dirty="0" smtClean="0">
                <a:solidFill>
                  <a:srgbClr val="EEECE1">
                    <a:lumMod val="25000"/>
                  </a:srgbClr>
                </a:solidFill>
                <a:latin typeface="Gill Sans M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pt-BR" dirty="0"/>
              <a:t>Titulo 2</a:t>
            </a:r>
          </a:p>
        </p:txBody>
      </p:sp>
      <p:sp>
        <p:nvSpPr>
          <p:cNvPr id="57" name="Espaço Reservado para Texto 54"/>
          <p:cNvSpPr>
            <a:spLocks noGrp="1"/>
          </p:cNvSpPr>
          <p:nvPr>
            <p:ph type="body" sz="quarter" idx="16" hasCustomPrompt="1"/>
          </p:nvPr>
        </p:nvSpPr>
        <p:spPr>
          <a:xfrm>
            <a:off x="9049136" y="1524000"/>
            <a:ext cx="2666653" cy="904868"/>
          </a:xfrm>
        </p:spPr>
        <p:txBody>
          <a:bodyPr anchor="ctr"/>
          <a:lstStyle>
            <a:lvl1pPr>
              <a:buNone/>
              <a:defRPr lang="pt-BR" sz="2400" kern="1200" dirty="0" smtClean="0">
                <a:solidFill>
                  <a:srgbClr val="EEECE1">
                    <a:lumMod val="25000"/>
                  </a:srgbClr>
                </a:solidFill>
                <a:latin typeface="Gill Sans M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pt-BR" dirty="0"/>
              <a:t>Titulo 3</a:t>
            </a:r>
          </a:p>
        </p:txBody>
      </p:sp>
      <p:sp>
        <p:nvSpPr>
          <p:cNvPr id="59" name="Espaço Reservado para Texto 58"/>
          <p:cNvSpPr>
            <a:spLocks noGrp="1"/>
          </p:cNvSpPr>
          <p:nvPr>
            <p:ph type="body" sz="quarter" idx="17"/>
          </p:nvPr>
        </p:nvSpPr>
        <p:spPr>
          <a:xfrm>
            <a:off x="512619" y="2428868"/>
            <a:ext cx="3657600" cy="3888000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2">
                  <a:lumMod val="90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/>
          <a:lstStyle>
            <a:lvl1pPr algn="l" defTabSz="914400" rtl="0" eaLnBrk="1" latinLnBrk="0" hangingPunct="1">
              <a:defRPr lang="pt-BR" sz="1600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defRPr lang="pt-BR" sz="1600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pt-BR" sz="1600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pt-BR" sz="1600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pt-BR" sz="1600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60" name="Espaço Reservado para Texto 58"/>
          <p:cNvSpPr>
            <a:spLocks noGrp="1"/>
          </p:cNvSpPr>
          <p:nvPr>
            <p:ph type="body" sz="quarter" idx="18"/>
          </p:nvPr>
        </p:nvSpPr>
        <p:spPr>
          <a:xfrm>
            <a:off x="4318000" y="2428868"/>
            <a:ext cx="3587763" cy="3929090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2">
                  <a:lumMod val="90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/>
          <a:lstStyle>
            <a:lvl1pPr algn="l" defTabSz="914400" rtl="0" eaLnBrk="1" latinLnBrk="0" hangingPunct="1">
              <a:defRPr lang="pt-BR" sz="1600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defRPr lang="pt-BR" sz="1600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pt-BR" sz="1600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pt-BR" sz="1600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pt-BR" sz="1600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61" name="Espaço Reservado para Texto 58"/>
          <p:cNvSpPr>
            <a:spLocks noGrp="1"/>
          </p:cNvSpPr>
          <p:nvPr>
            <p:ph type="body" sz="quarter" idx="19"/>
          </p:nvPr>
        </p:nvSpPr>
        <p:spPr>
          <a:xfrm>
            <a:off x="8123435" y="2438400"/>
            <a:ext cx="3592355" cy="3835374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2">
                  <a:lumMod val="90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/>
          <a:lstStyle>
            <a:lvl1pPr algn="l" defTabSz="914400" rtl="0" eaLnBrk="1" latinLnBrk="0" hangingPunct="1">
              <a:defRPr lang="pt-BR" sz="1600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defRPr lang="pt-BR" sz="1600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pt-BR" sz="1600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pt-BR" sz="1600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pt-BR" sz="1600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63" name="Espaço Reservado para Texto 62"/>
          <p:cNvSpPr>
            <a:spLocks noGrp="1"/>
          </p:cNvSpPr>
          <p:nvPr>
            <p:ph type="body" sz="quarter" idx="20" hasCustomPrompt="1"/>
          </p:nvPr>
        </p:nvSpPr>
        <p:spPr>
          <a:xfrm>
            <a:off x="512619" y="1524000"/>
            <a:ext cx="895331" cy="861774"/>
          </a:xfrm>
        </p:spPr>
        <p:txBody>
          <a:bodyPr anchor="ctr">
            <a:noAutofit/>
          </a:bodyPr>
          <a:lstStyle>
            <a:lvl1pPr marL="0" algn="ctr" defTabSz="914400" rtl="0" eaLnBrk="1" latinLnBrk="0" hangingPunct="1">
              <a:buNone/>
              <a:defRPr lang="pt-BR" sz="5000" kern="1200" dirty="0">
                <a:solidFill>
                  <a:srgbClr val="EEECE1">
                    <a:lumMod val="75000"/>
                  </a:srgbClr>
                </a:solidFill>
                <a:latin typeface="Calisto MT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pt-BR" dirty="0"/>
              <a:t>1</a:t>
            </a:r>
          </a:p>
        </p:txBody>
      </p:sp>
      <p:sp>
        <p:nvSpPr>
          <p:cNvPr id="64" name="Espaço Reservado para Texto 62"/>
          <p:cNvSpPr>
            <a:spLocks noGrp="1"/>
          </p:cNvSpPr>
          <p:nvPr>
            <p:ph type="body" sz="quarter" idx="21" hasCustomPrompt="1"/>
          </p:nvPr>
        </p:nvSpPr>
        <p:spPr>
          <a:xfrm>
            <a:off x="4339187" y="1524000"/>
            <a:ext cx="895331" cy="861774"/>
          </a:xfrm>
        </p:spPr>
        <p:txBody>
          <a:bodyPr anchor="ctr">
            <a:noAutofit/>
          </a:bodyPr>
          <a:lstStyle>
            <a:lvl1pPr marL="0" algn="ctr" defTabSz="914400" rtl="0" eaLnBrk="1" latinLnBrk="0" hangingPunct="1">
              <a:buNone/>
              <a:defRPr lang="pt-BR" sz="5000" kern="1200" dirty="0">
                <a:solidFill>
                  <a:srgbClr val="EEECE1">
                    <a:lumMod val="75000"/>
                  </a:srgbClr>
                </a:solidFill>
                <a:latin typeface="Calisto MT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pt-BR" dirty="0"/>
              <a:t>1</a:t>
            </a:r>
          </a:p>
        </p:txBody>
      </p:sp>
      <p:sp>
        <p:nvSpPr>
          <p:cNvPr id="65" name="Espaço Reservado para Texto 62"/>
          <p:cNvSpPr>
            <a:spLocks noGrp="1"/>
          </p:cNvSpPr>
          <p:nvPr>
            <p:ph type="body" sz="quarter" idx="22" hasCustomPrompt="1"/>
          </p:nvPr>
        </p:nvSpPr>
        <p:spPr>
          <a:xfrm>
            <a:off x="8123435" y="1524000"/>
            <a:ext cx="895331" cy="861774"/>
          </a:xfrm>
        </p:spPr>
        <p:txBody>
          <a:bodyPr anchor="ctr">
            <a:noAutofit/>
          </a:bodyPr>
          <a:lstStyle>
            <a:lvl1pPr marL="0" algn="ctr" defTabSz="914400" rtl="0" eaLnBrk="1" latinLnBrk="0" hangingPunct="1">
              <a:buNone/>
              <a:defRPr lang="pt-BR" sz="5000" kern="1200" dirty="0">
                <a:solidFill>
                  <a:srgbClr val="EEECE1">
                    <a:lumMod val="75000"/>
                  </a:srgbClr>
                </a:solidFill>
                <a:latin typeface="Calisto MT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pt-B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68645840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4" name="Rectangle 5"/>
          <p:cNvSpPr/>
          <p:nvPr/>
        </p:nvSpPr>
        <p:spPr>
          <a:xfrm>
            <a:off x="512619" y="1524000"/>
            <a:ext cx="3657600" cy="914400"/>
          </a:xfrm>
          <a:prstGeom prst="rect">
            <a:avLst/>
          </a:prstGeom>
          <a:gradFill flip="none" rotWithShape="1">
            <a:gsLst>
              <a:gs pos="3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endParaRPr lang="en-US" sz="2400" dirty="0">
              <a:solidFill>
                <a:srgbClr val="EEECE1">
                  <a:lumMod val="25000"/>
                </a:srgbClr>
              </a:solidFill>
              <a:latin typeface="Gill Sans MT" pitchFamily="34" charset="0"/>
            </a:endParaRPr>
          </a:p>
        </p:txBody>
      </p:sp>
      <p:cxnSp>
        <p:nvCxnSpPr>
          <p:cNvPr id="36" name="Straight Connector 9"/>
          <p:cNvCxnSpPr/>
          <p:nvPr/>
        </p:nvCxnSpPr>
        <p:spPr>
          <a:xfrm rot="5400000">
            <a:off x="1085177" y="1980141"/>
            <a:ext cx="685800" cy="2117"/>
          </a:xfrm>
          <a:prstGeom prst="line">
            <a:avLst/>
          </a:prstGeom>
          <a:ln w="31750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10"/>
          <p:cNvSpPr/>
          <p:nvPr/>
        </p:nvSpPr>
        <p:spPr>
          <a:xfrm>
            <a:off x="4318000" y="1524000"/>
            <a:ext cx="3556000" cy="914400"/>
          </a:xfrm>
          <a:prstGeom prst="rect">
            <a:avLst/>
          </a:prstGeom>
          <a:gradFill flip="none" rotWithShape="1">
            <a:gsLst>
              <a:gs pos="3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endParaRPr lang="en-US" sz="2400" dirty="0">
              <a:solidFill>
                <a:srgbClr val="EEECE1">
                  <a:lumMod val="25000"/>
                </a:srgbClr>
              </a:solidFill>
              <a:latin typeface="Gill Sans MT" pitchFamily="34" charset="0"/>
            </a:endParaRPr>
          </a:p>
        </p:txBody>
      </p:sp>
      <p:cxnSp>
        <p:nvCxnSpPr>
          <p:cNvPr id="39" name="Straight Connector 12"/>
          <p:cNvCxnSpPr/>
          <p:nvPr/>
        </p:nvCxnSpPr>
        <p:spPr>
          <a:xfrm rot="5400000">
            <a:off x="4890559" y="1980141"/>
            <a:ext cx="685800" cy="2117"/>
          </a:xfrm>
          <a:prstGeom prst="line">
            <a:avLst/>
          </a:prstGeom>
          <a:ln w="31750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4"/>
          <p:cNvSpPr/>
          <p:nvPr/>
        </p:nvSpPr>
        <p:spPr>
          <a:xfrm>
            <a:off x="8132619" y="1524000"/>
            <a:ext cx="3556000" cy="914400"/>
          </a:xfrm>
          <a:prstGeom prst="rect">
            <a:avLst/>
          </a:prstGeom>
          <a:gradFill flip="none" rotWithShape="1">
            <a:gsLst>
              <a:gs pos="3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endParaRPr lang="en-US" sz="2400" dirty="0">
              <a:solidFill>
                <a:srgbClr val="EEECE1">
                  <a:lumMod val="25000"/>
                </a:srgbClr>
              </a:solidFill>
              <a:latin typeface="Gill Sans MT" pitchFamily="34" charset="0"/>
            </a:endParaRPr>
          </a:p>
        </p:txBody>
      </p:sp>
      <p:cxnSp>
        <p:nvCxnSpPr>
          <p:cNvPr id="42" name="Straight Connector 16"/>
          <p:cNvCxnSpPr/>
          <p:nvPr/>
        </p:nvCxnSpPr>
        <p:spPr>
          <a:xfrm rot="5400000">
            <a:off x="8705177" y="1980141"/>
            <a:ext cx="685800" cy="2117"/>
          </a:xfrm>
          <a:prstGeom prst="line">
            <a:avLst/>
          </a:prstGeom>
          <a:ln w="31750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spaço Reservado para Texto 54"/>
          <p:cNvSpPr>
            <a:spLocks noGrp="1"/>
          </p:cNvSpPr>
          <p:nvPr>
            <p:ph type="body" sz="quarter" idx="14" hasCustomPrompt="1"/>
          </p:nvPr>
        </p:nvSpPr>
        <p:spPr>
          <a:xfrm>
            <a:off x="1407950" y="1533532"/>
            <a:ext cx="2762269" cy="904868"/>
          </a:xfrm>
          <a:noFill/>
        </p:spPr>
        <p:txBody>
          <a:bodyPr anchor="ctr"/>
          <a:lstStyle>
            <a:lvl1pPr>
              <a:buNone/>
              <a:defRPr lang="pt-BR" sz="2400" kern="1200" dirty="0" smtClean="0">
                <a:solidFill>
                  <a:srgbClr val="EEECE1">
                    <a:lumMod val="25000"/>
                  </a:srgbClr>
                </a:solidFill>
                <a:latin typeface="Gill Sans M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pt-BR" dirty="0"/>
              <a:t>Titulo 1</a:t>
            </a:r>
          </a:p>
        </p:txBody>
      </p:sp>
      <p:sp>
        <p:nvSpPr>
          <p:cNvPr id="56" name="Espaço Reservado para Texto 54"/>
          <p:cNvSpPr>
            <a:spLocks noGrp="1"/>
          </p:cNvSpPr>
          <p:nvPr>
            <p:ph type="body" sz="quarter" idx="15" hasCustomPrompt="1"/>
          </p:nvPr>
        </p:nvSpPr>
        <p:spPr>
          <a:xfrm>
            <a:off x="5234518" y="1524000"/>
            <a:ext cx="2671245" cy="904868"/>
          </a:xfrm>
          <a:noFill/>
        </p:spPr>
        <p:txBody>
          <a:bodyPr anchor="ctr"/>
          <a:lstStyle>
            <a:lvl1pPr>
              <a:buNone/>
              <a:defRPr lang="pt-BR" sz="2400" kern="1200" dirty="0" smtClean="0">
                <a:solidFill>
                  <a:srgbClr val="EEECE1">
                    <a:lumMod val="25000"/>
                  </a:srgbClr>
                </a:solidFill>
                <a:latin typeface="Gill Sans M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pt-BR" dirty="0"/>
              <a:t>Titulo 2</a:t>
            </a:r>
          </a:p>
        </p:txBody>
      </p:sp>
      <p:sp>
        <p:nvSpPr>
          <p:cNvPr id="57" name="Espaço Reservado para Texto 54"/>
          <p:cNvSpPr>
            <a:spLocks noGrp="1"/>
          </p:cNvSpPr>
          <p:nvPr>
            <p:ph type="body" sz="quarter" idx="16" hasCustomPrompt="1"/>
          </p:nvPr>
        </p:nvSpPr>
        <p:spPr>
          <a:xfrm>
            <a:off x="9049136" y="1524000"/>
            <a:ext cx="2666653" cy="904868"/>
          </a:xfrm>
        </p:spPr>
        <p:txBody>
          <a:bodyPr anchor="ctr"/>
          <a:lstStyle>
            <a:lvl1pPr>
              <a:buNone/>
              <a:defRPr lang="pt-BR" sz="2400" kern="1200" dirty="0" smtClean="0">
                <a:solidFill>
                  <a:srgbClr val="EEECE1">
                    <a:lumMod val="25000"/>
                  </a:srgbClr>
                </a:solidFill>
                <a:latin typeface="Gill Sans M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pt-BR" dirty="0"/>
              <a:t>Titulo 3</a:t>
            </a:r>
          </a:p>
        </p:txBody>
      </p:sp>
      <p:sp>
        <p:nvSpPr>
          <p:cNvPr id="59" name="Espaço Reservado para Texto 58"/>
          <p:cNvSpPr>
            <a:spLocks noGrp="1"/>
          </p:cNvSpPr>
          <p:nvPr>
            <p:ph type="body" sz="quarter" idx="17"/>
          </p:nvPr>
        </p:nvSpPr>
        <p:spPr>
          <a:xfrm>
            <a:off x="512619" y="2428868"/>
            <a:ext cx="3657600" cy="3888000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2">
                  <a:lumMod val="90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/>
          <a:lstStyle>
            <a:lvl1pPr algn="l" defTabSz="914400" rtl="0" eaLnBrk="1" latinLnBrk="0" hangingPunct="1">
              <a:defRPr lang="pt-BR" sz="1600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defRPr lang="pt-BR" sz="1600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pt-BR" sz="1600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pt-BR" sz="1600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pt-BR" sz="1600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60" name="Espaço Reservado para Texto 58"/>
          <p:cNvSpPr>
            <a:spLocks noGrp="1"/>
          </p:cNvSpPr>
          <p:nvPr>
            <p:ph type="body" sz="quarter" idx="18"/>
          </p:nvPr>
        </p:nvSpPr>
        <p:spPr>
          <a:xfrm>
            <a:off x="4318000" y="2428868"/>
            <a:ext cx="3587763" cy="3929090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2">
                  <a:lumMod val="90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/>
          <a:lstStyle>
            <a:lvl1pPr algn="l" defTabSz="914400" rtl="0" eaLnBrk="1" latinLnBrk="0" hangingPunct="1">
              <a:defRPr lang="pt-BR" sz="1600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defRPr lang="pt-BR" sz="1600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pt-BR" sz="1600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pt-BR" sz="1600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pt-BR" sz="1600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61" name="Espaço Reservado para Texto 58"/>
          <p:cNvSpPr>
            <a:spLocks noGrp="1"/>
          </p:cNvSpPr>
          <p:nvPr>
            <p:ph type="body" sz="quarter" idx="19"/>
          </p:nvPr>
        </p:nvSpPr>
        <p:spPr>
          <a:xfrm>
            <a:off x="8123435" y="2438400"/>
            <a:ext cx="3592355" cy="3835374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2">
                  <a:lumMod val="90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tlCol="0" anchor="t" anchorCtr="0"/>
          <a:lstStyle>
            <a:lvl1pPr algn="l" defTabSz="914400" rtl="0" eaLnBrk="1" latinLnBrk="0" hangingPunct="1">
              <a:defRPr lang="pt-BR" sz="1600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defRPr lang="pt-BR" sz="1600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pt-BR" sz="1600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pt-BR" sz="1600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pt-BR" sz="1600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63" name="Espaço Reservado para Texto 62"/>
          <p:cNvSpPr>
            <a:spLocks noGrp="1"/>
          </p:cNvSpPr>
          <p:nvPr>
            <p:ph type="body" sz="quarter" idx="20" hasCustomPrompt="1"/>
          </p:nvPr>
        </p:nvSpPr>
        <p:spPr>
          <a:xfrm>
            <a:off x="512619" y="1524000"/>
            <a:ext cx="895331" cy="861774"/>
          </a:xfrm>
        </p:spPr>
        <p:txBody>
          <a:bodyPr anchor="ctr">
            <a:noAutofit/>
          </a:bodyPr>
          <a:lstStyle>
            <a:lvl1pPr marL="0" algn="ctr" defTabSz="914400" rtl="0" eaLnBrk="1" latinLnBrk="0" hangingPunct="1">
              <a:buNone/>
              <a:defRPr lang="pt-BR" sz="5000" kern="1200" dirty="0">
                <a:solidFill>
                  <a:srgbClr val="EEECE1">
                    <a:lumMod val="75000"/>
                  </a:srgbClr>
                </a:solidFill>
                <a:latin typeface="Calisto MT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pt-BR" dirty="0"/>
              <a:t>1</a:t>
            </a:r>
          </a:p>
        </p:txBody>
      </p:sp>
      <p:sp>
        <p:nvSpPr>
          <p:cNvPr id="64" name="Espaço Reservado para Texto 62"/>
          <p:cNvSpPr>
            <a:spLocks noGrp="1"/>
          </p:cNvSpPr>
          <p:nvPr>
            <p:ph type="body" sz="quarter" idx="21" hasCustomPrompt="1"/>
          </p:nvPr>
        </p:nvSpPr>
        <p:spPr>
          <a:xfrm>
            <a:off x="4339187" y="1524000"/>
            <a:ext cx="895331" cy="861774"/>
          </a:xfrm>
        </p:spPr>
        <p:txBody>
          <a:bodyPr anchor="ctr">
            <a:noAutofit/>
          </a:bodyPr>
          <a:lstStyle>
            <a:lvl1pPr marL="0" algn="ctr" defTabSz="914400" rtl="0" eaLnBrk="1" latinLnBrk="0" hangingPunct="1">
              <a:buNone/>
              <a:defRPr lang="pt-BR" sz="5000" kern="1200" dirty="0">
                <a:solidFill>
                  <a:srgbClr val="EEECE1">
                    <a:lumMod val="75000"/>
                  </a:srgbClr>
                </a:solidFill>
                <a:latin typeface="Calisto MT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pt-BR" dirty="0"/>
              <a:t>1</a:t>
            </a:r>
          </a:p>
        </p:txBody>
      </p:sp>
      <p:sp>
        <p:nvSpPr>
          <p:cNvPr id="65" name="Espaço Reservado para Texto 62"/>
          <p:cNvSpPr>
            <a:spLocks noGrp="1"/>
          </p:cNvSpPr>
          <p:nvPr>
            <p:ph type="body" sz="quarter" idx="22" hasCustomPrompt="1"/>
          </p:nvPr>
        </p:nvSpPr>
        <p:spPr>
          <a:xfrm>
            <a:off x="8123435" y="1524000"/>
            <a:ext cx="895331" cy="861774"/>
          </a:xfrm>
        </p:spPr>
        <p:txBody>
          <a:bodyPr anchor="ctr">
            <a:noAutofit/>
          </a:bodyPr>
          <a:lstStyle>
            <a:lvl1pPr marL="0" algn="ctr" defTabSz="914400" rtl="0" eaLnBrk="1" latinLnBrk="0" hangingPunct="1">
              <a:buNone/>
              <a:defRPr lang="pt-BR" sz="5000" kern="1200" dirty="0">
                <a:solidFill>
                  <a:srgbClr val="EEECE1">
                    <a:lumMod val="75000"/>
                  </a:srgbClr>
                </a:solidFill>
                <a:latin typeface="Calisto MT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pt-B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15821138"/>
      </p:ext>
    </p:extLst>
  </p:cSld>
  <p:clrMapOvr>
    <a:masterClrMapping/>
  </p:clrMapOvr>
  <p:hf sldNum="0"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09083" y="2143116"/>
            <a:ext cx="5386917" cy="3951288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2">
                  <a:lumMod val="90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9144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defRPr lang="pt-BR" sz="2000" kern="120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defRPr lang="pt-BR" sz="2000" kern="120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defRPr lang="pt-BR" sz="2000" kern="120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defRPr lang="pt-BR" sz="2000" kern="120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defRPr lang="pt-BR" sz="2000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2">
                  <a:lumMod val="90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9144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defRPr lang="pt-BR" sz="2000" kern="120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defRPr lang="pt-BR" sz="2000" kern="120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defRPr lang="pt-BR" sz="2000" kern="120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defRPr lang="pt-BR" sz="2000" kern="120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defRPr lang="pt-BR" sz="2000" kern="120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D749-FF69-4E6E-BF92-12EF5106CA14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95E6-F3BE-4F84-8B32-A7BB30498481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Rectangle 5"/>
          <p:cNvSpPr/>
          <p:nvPr/>
        </p:nvSpPr>
        <p:spPr>
          <a:xfrm>
            <a:off x="709083" y="1417639"/>
            <a:ext cx="5386917" cy="757237"/>
          </a:xfrm>
          <a:prstGeom prst="rect">
            <a:avLst/>
          </a:prstGeom>
          <a:gradFill flip="none" rotWithShape="1">
            <a:gsLst>
              <a:gs pos="3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endParaRPr lang="en-US" sz="2400" dirty="0">
              <a:solidFill>
                <a:srgbClr val="EEECE1">
                  <a:lumMod val="25000"/>
                </a:srgbClr>
              </a:solidFill>
              <a:latin typeface="Gill Sans MT" pitchFamily="34" charset="0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609568" y="1357298"/>
            <a:ext cx="91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rgbClr val="EEECE1">
                    <a:lumMod val="75000"/>
                  </a:srgbClr>
                </a:solidFill>
                <a:latin typeface="Calisto MT" pitchFamily="18" charset="0"/>
              </a:rPr>
              <a:t>1</a:t>
            </a:r>
          </a:p>
        </p:txBody>
      </p:sp>
      <p:cxnSp>
        <p:nvCxnSpPr>
          <p:cNvPr id="12" name="Straight Connector 9"/>
          <p:cNvCxnSpPr/>
          <p:nvPr/>
        </p:nvCxnSpPr>
        <p:spPr>
          <a:xfrm rot="5400000">
            <a:off x="1086876" y="1799158"/>
            <a:ext cx="685800" cy="2117"/>
          </a:xfrm>
          <a:prstGeom prst="line">
            <a:avLst/>
          </a:prstGeom>
          <a:ln w="31750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30836" y="1428737"/>
            <a:ext cx="4565683" cy="717559"/>
          </a:xfr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9144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pt-BR" sz="2400" kern="1200" dirty="0" smtClean="0">
                <a:solidFill>
                  <a:srgbClr val="EEECE1">
                    <a:lumMod val="25000"/>
                  </a:srgbClr>
                </a:solidFill>
                <a:latin typeface="Gill Sans MT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4" name="Rectangle 5"/>
          <p:cNvSpPr/>
          <p:nvPr/>
        </p:nvSpPr>
        <p:spPr>
          <a:xfrm>
            <a:off x="6193368" y="1417639"/>
            <a:ext cx="5389033" cy="757237"/>
          </a:xfrm>
          <a:prstGeom prst="rect">
            <a:avLst/>
          </a:prstGeom>
          <a:gradFill flip="none" rotWithShape="1">
            <a:gsLst>
              <a:gs pos="3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endParaRPr lang="en-US" sz="2400" dirty="0">
              <a:solidFill>
                <a:srgbClr val="EEECE1">
                  <a:lumMod val="25000"/>
                </a:srgbClr>
              </a:solidFill>
              <a:latin typeface="Gill Sans MT" pitchFamily="34" charset="0"/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6096000" y="1357298"/>
            <a:ext cx="91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rgbClr val="EEECE1">
                    <a:lumMod val="75000"/>
                  </a:srgbClr>
                </a:solidFill>
                <a:latin typeface="Calisto MT" pitchFamily="18" charset="0"/>
              </a:rPr>
              <a:t>2</a:t>
            </a:r>
          </a:p>
        </p:txBody>
      </p:sp>
      <p:cxnSp>
        <p:nvCxnSpPr>
          <p:cNvPr id="16" name="Straight Connector 9"/>
          <p:cNvCxnSpPr/>
          <p:nvPr/>
        </p:nvCxnSpPr>
        <p:spPr>
          <a:xfrm rot="5400000">
            <a:off x="6611415" y="1799158"/>
            <a:ext cx="685800" cy="2117"/>
          </a:xfrm>
          <a:prstGeom prst="line">
            <a:avLst/>
          </a:prstGeom>
          <a:ln w="31750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ço Reservado para Texto 2"/>
          <p:cNvSpPr>
            <a:spLocks noGrp="1"/>
          </p:cNvSpPr>
          <p:nvPr>
            <p:ph type="body" idx="13"/>
          </p:nvPr>
        </p:nvSpPr>
        <p:spPr>
          <a:xfrm>
            <a:off x="6953256" y="1428737"/>
            <a:ext cx="4565683" cy="717559"/>
          </a:xfr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9144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pt-BR" sz="2400" kern="1200" dirty="0" smtClean="0">
                <a:solidFill>
                  <a:srgbClr val="EEECE1">
                    <a:lumMod val="25000"/>
                  </a:srgbClr>
                </a:solidFill>
                <a:latin typeface="Gill Sans MT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5953294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BB4E-2AF4-440A-ADD2-DFA3B7686228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95E6-F3BE-4F84-8B32-A7BB3049848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42254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6B6B-4A13-46E0-A057-474B02CB5865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95E6-F3BE-4F84-8B32-A7BB3049848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89679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gradFill>
            <a:gsLst>
              <a:gs pos="0">
                <a:schemeClr val="bg1">
                  <a:alpha val="0"/>
                </a:schemeClr>
              </a:gs>
              <a:gs pos="55000">
                <a:schemeClr val="bg2">
                  <a:lumMod val="9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solidFill>
              <a:schemeClr val="bg2">
                <a:lumMod val="75000"/>
              </a:schemeClr>
            </a:solidFill>
          </a:ln>
        </p:spPr>
        <p:txBody>
          <a:bodyPr anchor="ctr"/>
          <a:lstStyle>
            <a:lvl1pPr algn="l">
              <a:defRPr sz="20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gradFill>
            <a:gsLst>
              <a:gs pos="0">
                <a:schemeClr val="bg1">
                  <a:alpha val="0"/>
                </a:schemeClr>
              </a:gs>
              <a:gs pos="55000">
                <a:schemeClr val="bg2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</p:spPr>
        <p:txBody>
          <a:bodyPr/>
          <a:lstStyle>
            <a:lvl1pPr marL="0" indent="0">
              <a:buNone/>
              <a:defRPr sz="14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B4D5D-75A3-42DE-AF1A-677A3CBAF529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95E6-F3BE-4F84-8B32-A7BB3049848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30487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1257-A79D-4DE9-8D8B-73CC1AAB706D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95E6-F3BE-4F84-8B32-A7BB3049848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29739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93EB-0E45-4477-868E-B5443FAD2C33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95E6-F3BE-4F84-8B32-A7BB3049848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54138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E3AE-94F6-4002-8F15-BA33960D2C9B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95E6-F3BE-4F84-8B32-A7BB3049848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77564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CBB29-B232-419B-89B2-5759AE05105C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95E6-F3BE-4F84-8B32-A7BB3049848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5401756"/>
      </p:ext>
    </p:extLst>
  </p:cSld>
  <p:clrMapOvr>
    <a:masterClrMapping/>
  </p:clrMapOvr>
  <p:hf sldNum="0"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1F53-D73B-4D8E-A10A-5FB5D0238530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95E6-F3BE-4F84-8B32-A7BB3049848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18325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CBB29-B232-419B-89B2-5759AE05105C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95E6-F3BE-4F84-8B32-A7BB3049848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214976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09083" y="2143116"/>
            <a:ext cx="5386917" cy="3951288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2">
                  <a:lumMod val="90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9144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defRPr lang="pt-BR" sz="2000" kern="120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defRPr lang="pt-BR" sz="2000" kern="120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defRPr lang="pt-BR" sz="2000" kern="120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defRPr lang="pt-BR" sz="2000" kern="120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defRPr lang="pt-BR" sz="2000" kern="1200" dirty="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2">
                  <a:lumMod val="90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9144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defRPr lang="pt-BR" sz="2000" kern="120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defRPr lang="pt-BR" sz="2000" kern="120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defRPr lang="pt-BR" sz="2000" kern="120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defRPr lang="pt-BR" sz="2000" kern="120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defRPr lang="pt-BR" sz="2000" kern="1200" smtClean="0">
                <a:solidFill>
                  <a:prstClr val="white">
                    <a:lumMod val="50000"/>
                  </a:prstClr>
                </a:solidFill>
                <a:latin typeface="Gill Sans MT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D749-FF69-4E6E-BF92-12EF5106CA14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95E6-F3BE-4F84-8B32-A7BB30498481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Rectangle 5"/>
          <p:cNvSpPr/>
          <p:nvPr/>
        </p:nvSpPr>
        <p:spPr>
          <a:xfrm>
            <a:off x="709083" y="1417639"/>
            <a:ext cx="5386917" cy="757237"/>
          </a:xfrm>
          <a:prstGeom prst="rect">
            <a:avLst/>
          </a:prstGeom>
          <a:gradFill flip="none" rotWithShape="1">
            <a:gsLst>
              <a:gs pos="3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endParaRPr lang="en-US" sz="2400" dirty="0">
              <a:solidFill>
                <a:srgbClr val="EEECE1">
                  <a:lumMod val="25000"/>
                </a:srgbClr>
              </a:solidFill>
              <a:latin typeface="Gill Sans MT" pitchFamily="34" charset="0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609568" y="1357298"/>
            <a:ext cx="91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rgbClr val="EEECE1">
                    <a:lumMod val="75000"/>
                  </a:srgbClr>
                </a:solidFill>
                <a:latin typeface="Calisto MT" pitchFamily="18" charset="0"/>
              </a:rPr>
              <a:t>1</a:t>
            </a:r>
          </a:p>
        </p:txBody>
      </p:sp>
      <p:cxnSp>
        <p:nvCxnSpPr>
          <p:cNvPr id="12" name="Straight Connector 9"/>
          <p:cNvCxnSpPr/>
          <p:nvPr/>
        </p:nvCxnSpPr>
        <p:spPr>
          <a:xfrm rot="5400000">
            <a:off x="1086876" y="1799158"/>
            <a:ext cx="685800" cy="2117"/>
          </a:xfrm>
          <a:prstGeom prst="line">
            <a:avLst/>
          </a:prstGeom>
          <a:ln w="31750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30836" y="1428737"/>
            <a:ext cx="4565683" cy="717559"/>
          </a:xfr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9144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pt-BR" sz="2400" kern="1200" dirty="0" smtClean="0">
                <a:solidFill>
                  <a:srgbClr val="EEECE1">
                    <a:lumMod val="25000"/>
                  </a:srgbClr>
                </a:solidFill>
                <a:latin typeface="Gill Sans MT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4" name="Rectangle 5"/>
          <p:cNvSpPr/>
          <p:nvPr/>
        </p:nvSpPr>
        <p:spPr>
          <a:xfrm>
            <a:off x="6193368" y="1417639"/>
            <a:ext cx="5389033" cy="757237"/>
          </a:xfrm>
          <a:prstGeom prst="rect">
            <a:avLst/>
          </a:prstGeom>
          <a:gradFill flip="none" rotWithShape="1">
            <a:gsLst>
              <a:gs pos="3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endParaRPr lang="en-US" sz="2400" dirty="0">
              <a:solidFill>
                <a:srgbClr val="EEECE1">
                  <a:lumMod val="25000"/>
                </a:srgbClr>
              </a:solidFill>
              <a:latin typeface="Gill Sans MT" pitchFamily="34" charset="0"/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6096000" y="1357298"/>
            <a:ext cx="91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rgbClr val="EEECE1">
                    <a:lumMod val="75000"/>
                  </a:srgbClr>
                </a:solidFill>
                <a:latin typeface="Calisto MT" pitchFamily="18" charset="0"/>
              </a:rPr>
              <a:t>2</a:t>
            </a:r>
          </a:p>
        </p:txBody>
      </p:sp>
      <p:cxnSp>
        <p:nvCxnSpPr>
          <p:cNvPr id="16" name="Straight Connector 9"/>
          <p:cNvCxnSpPr/>
          <p:nvPr/>
        </p:nvCxnSpPr>
        <p:spPr>
          <a:xfrm rot="5400000">
            <a:off x="6611415" y="1799158"/>
            <a:ext cx="685800" cy="2117"/>
          </a:xfrm>
          <a:prstGeom prst="line">
            <a:avLst/>
          </a:prstGeom>
          <a:ln w="31750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ço Reservado para Texto 2"/>
          <p:cNvSpPr>
            <a:spLocks noGrp="1"/>
          </p:cNvSpPr>
          <p:nvPr>
            <p:ph type="body" idx="13"/>
          </p:nvPr>
        </p:nvSpPr>
        <p:spPr>
          <a:xfrm>
            <a:off x="6953256" y="1428737"/>
            <a:ext cx="4565683" cy="717559"/>
          </a:xfr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9144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pt-BR" sz="2400" kern="1200" dirty="0" smtClean="0">
                <a:solidFill>
                  <a:srgbClr val="EEECE1">
                    <a:lumMod val="25000"/>
                  </a:srgbClr>
                </a:solidFill>
                <a:latin typeface="Gill Sans MT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0527199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534F-90BA-47A7-9D41-8BCBAA07082B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95E6-F3BE-4F84-8B32-A7BB3049848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30478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CBB29-B232-419B-89B2-5759AE05105C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95E6-F3BE-4F84-8B32-A7BB3049848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7661159"/>
      </p:ext>
    </p:extLst>
  </p:cSld>
  <p:clrMapOvr>
    <a:masterClrMapping/>
  </p:clrMapOvr>
  <p:hf sldNum="0"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D749-FF69-4E6E-BF92-12EF5106CA14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95E6-F3BE-4F84-8B32-A7BB3049848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11598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BB4E-2AF4-440A-ADD2-DFA3B7686228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95E6-F3BE-4F84-8B32-A7BB3049848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8020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6B6B-4A13-46E0-A057-474B02CB5865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95E6-F3BE-4F84-8B32-A7BB3049848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88363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B4D5D-75A3-42DE-AF1A-677A3CBAF529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95E6-F3BE-4F84-8B32-A7BB3049848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89281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1257-A79D-4DE9-8D8B-73CC1AAB706D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95E6-F3BE-4F84-8B32-A7BB3049848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94225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93EB-0E45-4477-868E-B5443FAD2C33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95E6-F3BE-4F84-8B32-A7BB3049848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56544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E3AE-94F6-4002-8F15-BA33960D2C9B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95E6-F3BE-4F84-8B32-A7BB3049848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056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BB4E-2AF4-440A-ADD2-DFA3B7686228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95E6-F3BE-4F84-8B32-A7BB3049848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7108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6B6B-4A13-46E0-A057-474B02CB5865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95E6-F3BE-4F84-8B32-A7BB3049848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858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gradFill>
            <a:gsLst>
              <a:gs pos="0">
                <a:schemeClr val="bg1">
                  <a:alpha val="0"/>
                </a:schemeClr>
              </a:gs>
              <a:gs pos="55000">
                <a:schemeClr val="bg2">
                  <a:lumMod val="9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solidFill>
              <a:schemeClr val="bg2">
                <a:lumMod val="75000"/>
              </a:schemeClr>
            </a:solidFill>
          </a:ln>
        </p:spPr>
        <p:txBody>
          <a:bodyPr anchor="ctr"/>
          <a:lstStyle>
            <a:lvl1pPr algn="l">
              <a:defRPr sz="20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gradFill>
            <a:gsLst>
              <a:gs pos="0">
                <a:schemeClr val="bg1">
                  <a:alpha val="0"/>
                </a:schemeClr>
              </a:gs>
              <a:gs pos="55000">
                <a:schemeClr val="bg2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</p:spPr>
        <p:txBody>
          <a:bodyPr/>
          <a:lstStyle>
            <a:lvl1pPr marL="0" indent="0">
              <a:buNone/>
              <a:defRPr sz="14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B4D5D-75A3-42DE-AF1A-677A3CBAF529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95E6-F3BE-4F84-8B32-A7BB3049848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8576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1257-A79D-4DE9-8D8B-73CC1AAB706D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395E6-F3BE-4F84-8B32-A7BB3049848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9466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1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CBB29-B232-419B-89B2-5759AE05105C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395E6-F3BE-4F84-8B32-A7BB3049848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439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1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11379200" y="0"/>
            <a:ext cx="812800" cy="9906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 dirty="0"/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11379200" y="990600"/>
            <a:ext cx="812800" cy="9906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 dirty="0"/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11379200" y="1981200"/>
            <a:ext cx="812800" cy="9906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 dirty="0"/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11379200" y="2971800"/>
            <a:ext cx="812800" cy="9906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sz="1800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solidFill>
            <a:srgbClr val="FFFFCC"/>
          </a:solidFill>
          <a:ln w="381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905001"/>
            <a:ext cx="10972800" cy="4525963"/>
          </a:xfrm>
          <a:prstGeom prst="rect">
            <a:avLst/>
          </a:prstGeom>
          <a:solidFill>
            <a:srgbClr val="FFFFCC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F9CBB29-B232-419B-89B2-5759AE05105C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dirty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A3395E6-F3BE-4F84-8B32-A7BB3049848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8479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1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CBB29-B232-419B-89B2-5759AE05105C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395E6-F3BE-4F84-8B32-A7BB3049848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3178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1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CBB29-B232-419B-89B2-5759AE05105C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395E6-F3BE-4F84-8B32-A7BB3049848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009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  <p:sldLayoutId id="2147484063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1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CBB29-B232-419B-89B2-5759AE05105C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395E6-F3BE-4F84-8B32-A7BB3049848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118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553231"/>
            <a:ext cx="9144000" cy="1253473"/>
          </a:xfrm>
        </p:spPr>
        <p:txBody>
          <a:bodyPr>
            <a:normAutofit/>
          </a:bodyPr>
          <a:lstStyle/>
          <a:p>
            <a:r>
              <a:rPr lang="pt-BR" sz="4400" dirty="0"/>
              <a:t>Análise de Dados do Ferramental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SIQ – www.siq.com.br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580" y="1639609"/>
            <a:ext cx="7146840" cy="291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46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1475" y="365125"/>
            <a:ext cx="11610975" cy="2330450"/>
          </a:xfrm>
        </p:spPr>
        <p:txBody>
          <a:bodyPr>
            <a:normAutofit/>
          </a:bodyPr>
          <a:lstStyle/>
          <a:p>
            <a:r>
              <a:rPr lang="pt-BR" sz="3600" dirty="0"/>
              <a:t>Acessar a transação DE  &gt;&gt; </a:t>
            </a:r>
            <a:br>
              <a:rPr lang="pt-BR" sz="3600" dirty="0"/>
            </a:br>
            <a:r>
              <a:rPr lang="pt-BR" sz="3600" dirty="0"/>
              <a:t>Pesquisar por “Ferramental em Processo de Substituição”</a:t>
            </a:r>
            <a:br>
              <a:rPr lang="pt-BR" sz="3600" dirty="0"/>
            </a:br>
            <a:br>
              <a:rPr lang="pt-BR" sz="3600" dirty="0"/>
            </a:br>
            <a:r>
              <a:rPr lang="pt-BR" sz="3600" dirty="0"/>
              <a:t>Filtro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SIQ – www.siq.com.br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416" t="11923" r="48333" b="57837"/>
          <a:stretch/>
        </p:blipFill>
        <p:spPr>
          <a:xfrm>
            <a:off x="1638300" y="3271838"/>
            <a:ext cx="9372600" cy="299561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0092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Lista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448949"/>
            <a:ext cx="4114800" cy="365125"/>
          </a:xfrm>
        </p:spPr>
        <p:txBody>
          <a:bodyPr/>
          <a:lstStyle/>
          <a:p>
            <a:r>
              <a:rPr lang="pt-BR" dirty="0"/>
              <a:t>SIQ – www.siq.com.br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476" t="40293" r="58333" b="22784"/>
          <a:stretch/>
        </p:blipFill>
        <p:spPr>
          <a:xfrm>
            <a:off x="378205" y="1431959"/>
            <a:ext cx="5976910" cy="29020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13889" t="40293" r="48492" b="22784"/>
          <a:stretch/>
        </p:blipFill>
        <p:spPr>
          <a:xfrm>
            <a:off x="6355115" y="1431959"/>
            <a:ext cx="5458681" cy="290208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24967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4. Extrator de Dados Detalhes dos Ferramentais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Objetivo: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Resumir em uma consulta as informações relevantes de todos os ferramentais.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472097"/>
            <a:ext cx="4114800" cy="365125"/>
          </a:xfrm>
        </p:spPr>
        <p:txBody>
          <a:bodyPr/>
          <a:lstStyle/>
          <a:p>
            <a:r>
              <a:rPr lang="pt-BR" dirty="0"/>
              <a:t>SIQ – www.siq.com.br</a:t>
            </a:r>
          </a:p>
        </p:txBody>
      </p:sp>
    </p:spTree>
    <p:extLst>
      <p:ext uri="{BB962C8B-B14F-4D97-AF65-F5344CB8AC3E}">
        <p14:creationId xmlns:p14="http://schemas.microsoft.com/office/powerpoint/2010/main" val="1396244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599" y="365125"/>
            <a:ext cx="11858625" cy="1978025"/>
          </a:xfrm>
        </p:spPr>
        <p:txBody>
          <a:bodyPr>
            <a:noAutofit/>
          </a:bodyPr>
          <a:lstStyle/>
          <a:p>
            <a:r>
              <a:rPr lang="pt-BR" sz="3200" dirty="0"/>
              <a:t>Acessar a transação DE  &gt;&gt; </a:t>
            </a:r>
            <a:br>
              <a:rPr lang="pt-BR" sz="3200" dirty="0"/>
            </a:br>
            <a:r>
              <a:rPr lang="pt-BR" sz="3200" dirty="0"/>
              <a:t>Pesquisar por “Detalhes de Ferramental”</a:t>
            </a:r>
            <a:br>
              <a:rPr lang="pt-BR" sz="3200" dirty="0"/>
            </a:br>
            <a:br>
              <a:rPr lang="pt-BR" sz="3200" dirty="0"/>
            </a:br>
            <a:r>
              <a:rPr lang="pt-BR" sz="3200" dirty="0"/>
              <a:t>Filtro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SIQ – www.siq.com.br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397" t="12015" r="48333" b="57949"/>
          <a:stretch/>
        </p:blipFill>
        <p:spPr>
          <a:xfrm>
            <a:off x="1407885" y="2767013"/>
            <a:ext cx="9376229" cy="297542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79898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Lista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448949"/>
            <a:ext cx="4114800" cy="365125"/>
          </a:xfrm>
        </p:spPr>
        <p:txBody>
          <a:bodyPr/>
          <a:lstStyle/>
          <a:p>
            <a:r>
              <a:rPr lang="pt-BR" dirty="0"/>
              <a:t>SIQ – www.siq.com.br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476" t="42198" r="56908" b="24835"/>
          <a:stretch/>
        </p:blipFill>
        <p:spPr>
          <a:xfrm>
            <a:off x="344716" y="1494971"/>
            <a:ext cx="6125934" cy="25669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14730" t="42198" r="48176" b="24835"/>
          <a:stretch/>
        </p:blipFill>
        <p:spPr>
          <a:xfrm>
            <a:off x="6477000" y="1494971"/>
            <a:ext cx="5332184" cy="25669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9212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5. Análise de Dados da Performance dos Ferramentais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Objetivo: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Mostrar em forma gráfica os resumos de quantidades de ferramentais considerando vários agrupamentos.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472097"/>
            <a:ext cx="4114800" cy="365125"/>
          </a:xfrm>
        </p:spPr>
        <p:txBody>
          <a:bodyPr/>
          <a:lstStyle/>
          <a:p>
            <a:r>
              <a:rPr lang="pt-BR" dirty="0"/>
              <a:t>SIQ – www.siq.com.br</a:t>
            </a:r>
          </a:p>
        </p:txBody>
      </p:sp>
    </p:spTree>
    <p:extLst>
      <p:ext uri="{BB962C8B-B14F-4D97-AF65-F5344CB8AC3E}">
        <p14:creationId xmlns:p14="http://schemas.microsoft.com/office/powerpoint/2010/main" val="4140184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899" y="136526"/>
            <a:ext cx="11649075" cy="2606674"/>
          </a:xfrm>
        </p:spPr>
        <p:txBody>
          <a:bodyPr>
            <a:normAutofit/>
          </a:bodyPr>
          <a:lstStyle/>
          <a:p>
            <a:r>
              <a:rPr lang="pt-BR" sz="3600" dirty="0"/>
              <a:t>Acessar a transação DE  &gt;&gt; </a:t>
            </a:r>
            <a:br>
              <a:rPr lang="pt-BR" sz="3600" dirty="0"/>
            </a:br>
            <a:r>
              <a:rPr lang="pt-BR" sz="3600" dirty="0"/>
              <a:t>Pesquisar por “Análise de Dados Performance de Ferramental”</a:t>
            </a:r>
            <a:br>
              <a:rPr lang="pt-BR" dirty="0"/>
            </a:br>
            <a:br>
              <a:rPr lang="pt-BR" dirty="0"/>
            </a:br>
            <a:r>
              <a:rPr lang="pt-BR" dirty="0"/>
              <a:t>Filtro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SIQ – www.siq.com.br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97" t="12015" r="48175" b="29231"/>
          <a:stretch/>
        </p:blipFill>
        <p:spPr>
          <a:xfrm>
            <a:off x="2685368" y="1875304"/>
            <a:ext cx="6964136" cy="430959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82824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6. Gráfico Ferramental por Tipo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448949"/>
            <a:ext cx="4114800" cy="365125"/>
          </a:xfrm>
        </p:spPr>
        <p:txBody>
          <a:bodyPr/>
          <a:lstStyle/>
          <a:p>
            <a:r>
              <a:rPr lang="pt-BR" dirty="0"/>
              <a:t>SIQ – www.siq.com.br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Objetivo: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Mostrar a quantidade de ferramentais por tipo.</a:t>
            </a:r>
          </a:p>
        </p:txBody>
      </p:sp>
    </p:spTree>
    <p:extLst>
      <p:ext uri="{BB962C8B-B14F-4D97-AF65-F5344CB8AC3E}">
        <p14:creationId xmlns:p14="http://schemas.microsoft.com/office/powerpoint/2010/main" val="2873457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448949"/>
            <a:ext cx="4114800" cy="365125"/>
          </a:xfrm>
        </p:spPr>
        <p:txBody>
          <a:bodyPr/>
          <a:lstStyle/>
          <a:p>
            <a:r>
              <a:rPr lang="pt-BR" dirty="0"/>
              <a:t>SIQ – www.siq.com.br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Gráfico Ferramental por Tipo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158" t="35604" r="48333" b="15385"/>
          <a:stretch/>
        </p:blipFill>
        <p:spPr>
          <a:xfrm>
            <a:off x="1879599" y="1843088"/>
            <a:ext cx="8420503" cy="433999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23129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Gráfico Ferramental por Planta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448949"/>
            <a:ext cx="4114800" cy="365125"/>
          </a:xfrm>
        </p:spPr>
        <p:txBody>
          <a:bodyPr/>
          <a:lstStyle/>
          <a:p>
            <a:r>
              <a:rPr lang="pt-BR" dirty="0"/>
              <a:t>SIQ – www.siq.com.br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Objetivo: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Mostrar a quantidade de ferramentais por planta.</a:t>
            </a:r>
          </a:p>
        </p:txBody>
      </p:sp>
    </p:spTree>
    <p:extLst>
      <p:ext uri="{BB962C8B-B14F-4D97-AF65-F5344CB8AC3E}">
        <p14:creationId xmlns:p14="http://schemas.microsoft.com/office/powerpoint/2010/main" val="4130570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1. Extrator de Dados Rastreabilidade do Inventário de Ferramentais de Fornecedor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Objetivo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Mostrar para cada fornecedor a quantidade de ferramentas (ferramenta) e a quantidade de ferramentais (conjunto de ferramentas).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SIQ – www.siq.com.br</a:t>
            </a:r>
          </a:p>
        </p:txBody>
      </p:sp>
    </p:spTree>
    <p:extLst>
      <p:ext uri="{BB962C8B-B14F-4D97-AF65-F5344CB8AC3E}">
        <p14:creationId xmlns:p14="http://schemas.microsoft.com/office/powerpoint/2010/main" val="169432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448949"/>
            <a:ext cx="4114800" cy="365125"/>
          </a:xfrm>
        </p:spPr>
        <p:txBody>
          <a:bodyPr/>
          <a:lstStyle/>
          <a:p>
            <a:r>
              <a:rPr lang="pt-BR" dirty="0"/>
              <a:t>SIQ – www.siq.com.br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Gráfico Ferramental por Planta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38" t="35458" r="48254" b="12966"/>
          <a:stretch/>
        </p:blipFill>
        <p:spPr>
          <a:xfrm>
            <a:off x="1959429" y="1843088"/>
            <a:ext cx="8273143" cy="448712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78340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Gráfico Ferramental por Origem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448949"/>
            <a:ext cx="4114800" cy="365125"/>
          </a:xfrm>
        </p:spPr>
        <p:txBody>
          <a:bodyPr/>
          <a:lstStyle/>
          <a:p>
            <a:r>
              <a:rPr lang="pt-BR" dirty="0"/>
              <a:t>SIQ – www.siq.com.br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Objetivo: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Mostrar a quantidade de ferramentais por Origem.</a:t>
            </a:r>
          </a:p>
        </p:txBody>
      </p:sp>
    </p:spTree>
    <p:extLst>
      <p:ext uri="{BB962C8B-B14F-4D97-AF65-F5344CB8AC3E}">
        <p14:creationId xmlns:p14="http://schemas.microsoft.com/office/powerpoint/2010/main" val="3790238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448949"/>
            <a:ext cx="4114800" cy="365125"/>
          </a:xfrm>
        </p:spPr>
        <p:txBody>
          <a:bodyPr/>
          <a:lstStyle/>
          <a:p>
            <a:r>
              <a:rPr lang="pt-BR" dirty="0"/>
              <a:t>SIQ – www.siq.com.br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Gráfico Ferramental por Origem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158" t="35604" r="48254" b="10329"/>
          <a:stretch/>
        </p:blipFill>
        <p:spPr>
          <a:xfrm>
            <a:off x="2286000" y="1843088"/>
            <a:ext cx="7917543" cy="449472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991061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Gráfico Ferramental por Local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448949"/>
            <a:ext cx="4114800" cy="365125"/>
          </a:xfrm>
        </p:spPr>
        <p:txBody>
          <a:bodyPr/>
          <a:lstStyle/>
          <a:p>
            <a:r>
              <a:rPr lang="pt-BR" dirty="0"/>
              <a:t>SIQ – www.siq.com.br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Objetivo: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Mostrar a quantidade de ferramentais por Local.</a:t>
            </a:r>
          </a:p>
        </p:txBody>
      </p:sp>
    </p:spTree>
    <p:extLst>
      <p:ext uri="{BB962C8B-B14F-4D97-AF65-F5344CB8AC3E}">
        <p14:creationId xmlns:p14="http://schemas.microsoft.com/office/powerpoint/2010/main" val="2610585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448949"/>
            <a:ext cx="4114800" cy="365125"/>
          </a:xfrm>
        </p:spPr>
        <p:txBody>
          <a:bodyPr/>
          <a:lstStyle/>
          <a:p>
            <a:r>
              <a:rPr lang="pt-BR" dirty="0"/>
              <a:t>SIQ – www.siq.com.br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Gráfico Ferramental por Local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396" t="35604" r="48255" b="8425"/>
          <a:stretch/>
        </p:blipFill>
        <p:spPr>
          <a:xfrm>
            <a:off x="2467427" y="1843088"/>
            <a:ext cx="7590973" cy="448184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33379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Gráfico Ferramental por Propriedade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448949"/>
            <a:ext cx="4114800" cy="365125"/>
          </a:xfrm>
        </p:spPr>
        <p:txBody>
          <a:bodyPr/>
          <a:lstStyle/>
          <a:p>
            <a:r>
              <a:rPr lang="pt-BR" dirty="0"/>
              <a:t>SIQ – www.siq.com.br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Objetivo: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Mostrar a quantidade de ferramentais por Propriedade.</a:t>
            </a:r>
          </a:p>
        </p:txBody>
      </p:sp>
    </p:spTree>
    <p:extLst>
      <p:ext uri="{BB962C8B-B14F-4D97-AF65-F5344CB8AC3E}">
        <p14:creationId xmlns:p14="http://schemas.microsoft.com/office/powerpoint/2010/main" val="1690287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448949"/>
            <a:ext cx="4114800" cy="365125"/>
          </a:xfrm>
        </p:spPr>
        <p:txBody>
          <a:bodyPr/>
          <a:lstStyle/>
          <a:p>
            <a:r>
              <a:rPr lang="pt-BR" dirty="0"/>
              <a:t>SIQ – www.siq.com.br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Gráfico Ferramental por Propriedade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397" t="35605" r="48413" b="5495"/>
          <a:stretch/>
        </p:blipFill>
        <p:spPr>
          <a:xfrm>
            <a:off x="2656113" y="1843088"/>
            <a:ext cx="7184573" cy="447782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014901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Gráfico Ferramental por Status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448949"/>
            <a:ext cx="4114800" cy="365125"/>
          </a:xfrm>
        </p:spPr>
        <p:txBody>
          <a:bodyPr/>
          <a:lstStyle/>
          <a:p>
            <a:r>
              <a:rPr lang="pt-BR" dirty="0"/>
              <a:t>SIQ – www.siq.com.br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Objetivo: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Mostrar a quantidade de ferramentais por Status.</a:t>
            </a:r>
          </a:p>
        </p:txBody>
      </p:sp>
    </p:spTree>
    <p:extLst>
      <p:ext uri="{BB962C8B-B14F-4D97-AF65-F5344CB8AC3E}">
        <p14:creationId xmlns:p14="http://schemas.microsoft.com/office/powerpoint/2010/main" val="29001083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448949"/>
            <a:ext cx="4114800" cy="365125"/>
          </a:xfrm>
        </p:spPr>
        <p:txBody>
          <a:bodyPr/>
          <a:lstStyle/>
          <a:p>
            <a:r>
              <a:rPr lang="pt-BR" dirty="0"/>
              <a:t>SIQ – www.siq.com.br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Gráfico Ferramental por Status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397" t="35751" r="48413" b="3297"/>
          <a:stretch/>
        </p:blipFill>
        <p:spPr>
          <a:xfrm>
            <a:off x="2696028" y="1721522"/>
            <a:ext cx="7104744" cy="458228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835361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Gráfico Ferramental por Status de Aprovação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448949"/>
            <a:ext cx="4114800" cy="365125"/>
          </a:xfrm>
        </p:spPr>
        <p:txBody>
          <a:bodyPr/>
          <a:lstStyle/>
          <a:p>
            <a:r>
              <a:rPr lang="pt-BR" dirty="0"/>
              <a:t>SIQ – www.siq.com.br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Objetivo: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Mostrar a quantidade de ferramentais por Status de Aprovação.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236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6699" y="136525"/>
            <a:ext cx="11801475" cy="2168525"/>
          </a:xfrm>
        </p:spPr>
        <p:txBody>
          <a:bodyPr>
            <a:normAutofit fontScale="90000"/>
          </a:bodyPr>
          <a:lstStyle/>
          <a:p>
            <a:r>
              <a:rPr lang="pt-BR" sz="3200" dirty="0"/>
              <a:t>Acessar a transação DE  &gt;&gt; </a:t>
            </a:r>
            <a:br>
              <a:rPr lang="pt-BR" sz="3200" dirty="0"/>
            </a:br>
            <a:r>
              <a:rPr lang="pt-BR" sz="3200" dirty="0"/>
              <a:t>Pesquisar por “Inventário de Rastreabilidade do Ferramental de Fornecedor</a:t>
            </a:r>
            <a:r>
              <a:rPr lang="pt-BR" dirty="0"/>
              <a:t>”</a:t>
            </a:r>
            <a:br>
              <a:rPr lang="pt-BR" dirty="0"/>
            </a:br>
            <a:br>
              <a:rPr lang="pt-BR" dirty="0"/>
            </a:br>
            <a:r>
              <a:rPr lang="pt-BR" dirty="0"/>
              <a:t>Filtro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SIQ – www.siq.com.br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624" t="11923" r="48333" b="64632"/>
          <a:stretch/>
        </p:blipFill>
        <p:spPr>
          <a:xfrm>
            <a:off x="1247775" y="2738438"/>
            <a:ext cx="9334500" cy="232251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504144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448949"/>
            <a:ext cx="4114800" cy="365125"/>
          </a:xfrm>
        </p:spPr>
        <p:txBody>
          <a:bodyPr/>
          <a:lstStyle/>
          <a:p>
            <a:r>
              <a:rPr lang="pt-BR" dirty="0"/>
              <a:t>SIQ – www.siq.com.br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Gráfico Ferramental por Status de Aprovação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238" t="35458" r="48254" b="-74"/>
          <a:stretch/>
        </p:blipFill>
        <p:spPr>
          <a:xfrm>
            <a:off x="2801257" y="1843088"/>
            <a:ext cx="6560457" cy="445787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080681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Gráfico Ferramental por Classificação de Desgaste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448949"/>
            <a:ext cx="4114800" cy="365125"/>
          </a:xfrm>
        </p:spPr>
        <p:txBody>
          <a:bodyPr/>
          <a:lstStyle/>
          <a:p>
            <a:r>
              <a:rPr lang="pt-BR" dirty="0"/>
              <a:t>SIQ – www.siq.com.br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Objetivo: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Mostrar a quantidade de ferramentais cadastrados, classificando cada um em sua respectiva faixa de vida útil.</a:t>
            </a:r>
          </a:p>
          <a:p>
            <a:pPr marL="0" indent="0">
              <a:buNone/>
            </a:pPr>
            <a:r>
              <a:rPr lang="pt-BR" dirty="0"/>
              <a:t>As faixas de vida útil parametrizadas no exemplo são:</a:t>
            </a:r>
          </a:p>
          <a:p>
            <a:pPr marL="0" indent="0">
              <a:buNone/>
            </a:pPr>
            <a:r>
              <a:rPr lang="pt-BR" dirty="0"/>
              <a:t>0% – 10% – 20% – 30% – 40% – 50% – 60% – 70% – 80% – 90% – 100%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91649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448949"/>
            <a:ext cx="4114800" cy="365125"/>
          </a:xfrm>
        </p:spPr>
        <p:txBody>
          <a:bodyPr/>
          <a:lstStyle/>
          <a:p>
            <a:r>
              <a:rPr lang="pt-BR" dirty="0"/>
              <a:t>SIQ – www.siq.com.br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Gráfico Ferramental por Classificação de Desgaste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317" t="49964" r="48333" b="219"/>
          <a:stretch/>
        </p:blipFill>
        <p:spPr>
          <a:xfrm>
            <a:off x="1897742" y="1843088"/>
            <a:ext cx="8396515" cy="441238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260739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Gráfico Ocorrências por Status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448949"/>
            <a:ext cx="4114800" cy="365125"/>
          </a:xfrm>
        </p:spPr>
        <p:txBody>
          <a:bodyPr/>
          <a:lstStyle/>
          <a:p>
            <a:r>
              <a:rPr lang="pt-BR" dirty="0"/>
              <a:t>SIQ – www.siq.com.br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Objetivo: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Mostra o percentual das ocorrências já realizadas e o percentual das atrasadas.</a:t>
            </a:r>
          </a:p>
          <a:p>
            <a:pPr marL="0" indent="0">
              <a:buNone/>
            </a:pPr>
            <a:r>
              <a:rPr lang="pt-BR" dirty="0"/>
              <a:t>Atrasadas =&gt; Considera todas as pendentes.</a:t>
            </a:r>
          </a:p>
          <a:p>
            <a:pPr marL="0" indent="0">
              <a:buNone/>
            </a:pPr>
            <a:r>
              <a:rPr lang="pt-BR" dirty="0"/>
              <a:t>Realizadas =&gt; Considera todas as requisitadas, agendadas  e implementadas.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88499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448949"/>
            <a:ext cx="4114800" cy="365125"/>
          </a:xfrm>
        </p:spPr>
        <p:txBody>
          <a:bodyPr/>
          <a:lstStyle/>
          <a:p>
            <a:r>
              <a:rPr lang="pt-BR" dirty="0"/>
              <a:t>SIQ – www.siq.com.br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Gráfico Ocorrências por Status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318" t="26814" r="48413" b="23810"/>
          <a:stretch/>
        </p:blipFill>
        <p:spPr>
          <a:xfrm>
            <a:off x="1676399" y="1685847"/>
            <a:ext cx="8839201" cy="461116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169032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Gráfico Ocorrências por Mês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448949"/>
            <a:ext cx="4114800" cy="365125"/>
          </a:xfrm>
        </p:spPr>
        <p:txBody>
          <a:bodyPr/>
          <a:lstStyle/>
          <a:p>
            <a:r>
              <a:rPr lang="pt-BR" dirty="0"/>
              <a:t>SIQ – www.siq.com.br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Objetivo: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Mostra a quantidade de ocorrências implementadas por mês.</a:t>
            </a:r>
          </a:p>
        </p:txBody>
      </p:sp>
    </p:spTree>
    <p:extLst>
      <p:ext uri="{BB962C8B-B14F-4D97-AF65-F5344CB8AC3E}">
        <p14:creationId xmlns:p14="http://schemas.microsoft.com/office/powerpoint/2010/main" val="14546992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448949"/>
            <a:ext cx="4114800" cy="365125"/>
          </a:xfrm>
        </p:spPr>
        <p:txBody>
          <a:bodyPr/>
          <a:lstStyle/>
          <a:p>
            <a:r>
              <a:rPr lang="pt-BR" dirty="0"/>
              <a:t>SIQ – www.siq.com.br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Gráfico Ocorrências por Mês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39" t="47472" r="48095" b="220"/>
          <a:stretch/>
        </p:blipFill>
        <p:spPr>
          <a:xfrm>
            <a:off x="2099662" y="1726973"/>
            <a:ext cx="8297476" cy="455022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70852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Lista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448949"/>
            <a:ext cx="4114800" cy="365125"/>
          </a:xfrm>
        </p:spPr>
        <p:txBody>
          <a:bodyPr/>
          <a:lstStyle/>
          <a:p>
            <a:r>
              <a:rPr lang="pt-BR" dirty="0"/>
              <a:t>SIQ – www.siq.com.br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208" t="34807" r="47917" b="32885"/>
          <a:stretch/>
        </p:blipFill>
        <p:spPr>
          <a:xfrm>
            <a:off x="1352550" y="2011519"/>
            <a:ext cx="9486900" cy="32004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67270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2. Extrator de Dados Previsão de Investimento em Ferramental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Objetivo: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Considera a demanda futura do fornecedor e item e a vida útil restante.</a:t>
            </a:r>
          </a:p>
          <a:p>
            <a:pPr marL="0" indent="0">
              <a:buNone/>
            </a:pPr>
            <a:r>
              <a:rPr lang="pt-BR" dirty="0"/>
              <a:t>Se a demanda futura for maior que a vida útil restante, então considera que é necessária a previsão de investimento. 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404498"/>
            <a:ext cx="4114800" cy="365125"/>
          </a:xfrm>
        </p:spPr>
        <p:txBody>
          <a:bodyPr/>
          <a:lstStyle/>
          <a:p>
            <a:r>
              <a:rPr lang="pt-BR" dirty="0"/>
              <a:t>SIQ – www.siq.com.br</a:t>
            </a:r>
          </a:p>
        </p:txBody>
      </p:sp>
    </p:spTree>
    <p:extLst>
      <p:ext uri="{BB962C8B-B14F-4D97-AF65-F5344CB8AC3E}">
        <p14:creationId xmlns:p14="http://schemas.microsoft.com/office/powerpoint/2010/main" val="3636648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775" y="365125"/>
            <a:ext cx="11772900" cy="2149475"/>
          </a:xfrm>
        </p:spPr>
        <p:txBody>
          <a:bodyPr>
            <a:normAutofit/>
          </a:bodyPr>
          <a:lstStyle/>
          <a:p>
            <a:r>
              <a:rPr lang="pt-BR" sz="3100" dirty="0"/>
              <a:t>Acessar a transação DE  &gt;&gt; </a:t>
            </a:r>
            <a:br>
              <a:rPr lang="pt-BR" sz="3100" dirty="0"/>
            </a:br>
            <a:r>
              <a:rPr lang="pt-BR" sz="3100" dirty="0"/>
              <a:t>Pesquisar por “Previsão de Orçamental de Ferramental”</a:t>
            </a:r>
            <a:br>
              <a:rPr lang="pt-BR" dirty="0"/>
            </a:br>
            <a:br>
              <a:rPr lang="pt-BR" dirty="0"/>
            </a:br>
            <a:r>
              <a:rPr lang="pt-BR" dirty="0"/>
              <a:t>Filtro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SIQ – www.siq.com.br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434" t="11906" r="48264" b="57820"/>
          <a:stretch/>
        </p:blipFill>
        <p:spPr>
          <a:xfrm>
            <a:off x="1152938" y="2795588"/>
            <a:ext cx="9381987" cy="299885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07281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Lista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448949"/>
            <a:ext cx="4114800" cy="365125"/>
          </a:xfrm>
        </p:spPr>
        <p:txBody>
          <a:bodyPr/>
          <a:lstStyle/>
          <a:p>
            <a:r>
              <a:rPr lang="pt-BR" dirty="0"/>
              <a:t>SIQ – www.siq.com.br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32698" t="42458" r="48095" b="35281"/>
          <a:stretch/>
        </p:blipFill>
        <p:spPr>
          <a:xfrm>
            <a:off x="8010072" y="1528561"/>
            <a:ext cx="3512457" cy="22052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l="357" t="42418" r="57579" b="35288"/>
          <a:stretch/>
        </p:blipFill>
        <p:spPr>
          <a:xfrm>
            <a:off x="317500" y="1522186"/>
            <a:ext cx="7692572" cy="220843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62154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3. Extrator de Dados Ferramentais em Processo de Reposição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460524"/>
            <a:ext cx="4114800" cy="365125"/>
          </a:xfrm>
        </p:spPr>
        <p:txBody>
          <a:bodyPr/>
          <a:lstStyle/>
          <a:p>
            <a:r>
              <a:rPr lang="pt-BR" dirty="0"/>
              <a:t>SIQ – www.siq.com.br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38200" y="1690688"/>
            <a:ext cx="1139427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Objetivo</a:t>
            </a:r>
            <a:r>
              <a:rPr lang="pt-BR" sz="2000" dirty="0"/>
              <a:t>:</a:t>
            </a:r>
          </a:p>
          <a:p>
            <a:endParaRPr lang="pt-BR" sz="2000" dirty="0"/>
          </a:p>
          <a:p>
            <a:r>
              <a:rPr lang="pt-BR" sz="2000" dirty="0"/>
              <a:t>Avaliar cenário da situação atual dos ferramentais X a demanda de utilização futura, </a:t>
            </a:r>
          </a:p>
          <a:p>
            <a:r>
              <a:rPr lang="pt-BR" sz="2000" dirty="0"/>
              <a:t>com o objetivo de identificar 	quais ferramentais estão mais próximos de encerrar a vida útil, </a:t>
            </a:r>
          </a:p>
          <a:p>
            <a:r>
              <a:rPr lang="pt-BR" sz="2000" dirty="0"/>
              <a:t>e necessita planejamento de reposição.</a:t>
            </a:r>
          </a:p>
          <a:p>
            <a:r>
              <a:rPr lang="pt-BR" sz="2000" dirty="0"/>
              <a:t>A demanda de utilização futura pode ser baseada em demanda, planejamento ou histórico de recebimento.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965711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Extrator de Dados Ferramentais em Processo de Reposição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460524"/>
            <a:ext cx="4114800" cy="365125"/>
          </a:xfrm>
        </p:spPr>
        <p:txBody>
          <a:bodyPr/>
          <a:lstStyle/>
          <a:p>
            <a:r>
              <a:rPr lang="pt-BR" dirty="0"/>
              <a:t>SIQ – www.siq.com.br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38200" y="1690688"/>
            <a:ext cx="10066923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/>
              <a:t>Cenário</a:t>
            </a:r>
            <a:r>
              <a:rPr lang="pt-BR" sz="1400" dirty="0"/>
              <a:t>:</a:t>
            </a:r>
          </a:p>
          <a:p>
            <a:endParaRPr lang="pt-BR" sz="1400" dirty="0"/>
          </a:p>
          <a:p>
            <a:r>
              <a:rPr lang="pt-BR" sz="1400" dirty="0"/>
              <a:t>Demanda Anual: 420.000 (período de 12 meses)</a:t>
            </a:r>
          </a:p>
          <a:p>
            <a:r>
              <a:rPr lang="pt-BR" sz="1400" dirty="0"/>
              <a:t>Demanda média mensal: 35000</a:t>
            </a:r>
          </a:p>
          <a:p>
            <a:r>
              <a:rPr lang="pt-BR" sz="1400" dirty="0"/>
              <a:t>Consumo mensal: 71400 (demanda média mensal com % de refugo e fatores aplicados)</a:t>
            </a:r>
          </a:p>
          <a:p>
            <a:r>
              <a:rPr lang="pt-BR" sz="1400" dirty="0"/>
              <a:t>Vida útil total: 100000</a:t>
            </a:r>
          </a:p>
          <a:p>
            <a:r>
              <a:rPr lang="pt-BR" sz="1400" dirty="0"/>
              <a:t>Vida útil atual: 35000</a:t>
            </a:r>
          </a:p>
          <a:p>
            <a:r>
              <a:rPr lang="pt-BR" sz="1400" dirty="0"/>
              <a:t>Vida útil restante: 65000</a:t>
            </a:r>
          </a:p>
          <a:p>
            <a:endParaRPr lang="pt-BR" sz="1400" dirty="0"/>
          </a:p>
          <a:p>
            <a:r>
              <a:rPr lang="pt-BR" sz="1400" dirty="0"/>
              <a:t>Tempo de aprovação: 60 dias</a:t>
            </a:r>
          </a:p>
          <a:p>
            <a:r>
              <a:rPr lang="pt-BR" sz="1400" dirty="0"/>
              <a:t>Tempo de construção: 90 dias</a:t>
            </a:r>
          </a:p>
          <a:p>
            <a:endParaRPr lang="pt-BR" sz="1400" dirty="0"/>
          </a:p>
          <a:p>
            <a:r>
              <a:rPr lang="pt-BR" sz="1400" dirty="0"/>
              <a:t>Dividindo a vida útil restante pelo consumo mensal, podemos concluir que o ferramental vai continuar a ser consumido por 0,91 meses.</a:t>
            </a:r>
          </a:p>
          <a:p>
            <a:r>
              <a:rPr lang="pt-BR" sz="1400" dirty="0"/>
              <a:t>(65000 / 71400 =&gt; 0,91)</a:t>
            </a:r>
          </a:p>
          <a:p>
            <a:endParaRPr lang="pt-BR" sz="1400" dirty="0"/>
          </a:p>
          <a:p>
            <a:r>
              <a:rPr lang="pt-BR" sz="1400" dirty="0"/>
              <a:t>No nosso cenário, a consulta está sendo exibida no dia 11/02/2014, então</a:t>
            </a:r>
          </a:p>
          <a:p>
            <a:r>
              <a:rPr lang="pt-BR" sz="1400" dirty="0"/>
              <a:t>11/02/2014 + 0,91 meses =&gt; Março / 2014</a:t>
            </a:r>
          </a:p>
          <a:p>
            <a:r>
              <a:rPr lang="pt-BR" sz="1400" dirty="0"/>
              <a:t>Isso significa que este ferramental chegará ao final da vida útil em MARÇO de 2014.</a:t>
            </a:r>
          </a:p>
          <a:p>
            <a:endParaRPr lang="pt-BR" sz="1400" dirty="0"/>
          </a:p>
          <a:p>
            <a:r>
              <a:rPr lang="pt-BR" sz="1400" dirty="0"/>
              <a:t>E considerando que existem 60 dias para aprovação e 90 dias para construção, então</a:t>
            </a:r>
          </a:p>
          <a:p>
            <a:r>
              <a:rPr lang="pt-BR" sz="1400" dirty="0"/>
              <a:t>o mês para start do processo de reposição seria  OUTUBRO/ 2013.</a:t>
            </a:r>
          </a:p>
          <a:p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769876020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ar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lassic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lassic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</TotalTime>
  <Words>1052</Words>
  <Application>Microsoft Office PowerPoint</Application>
  <PresentationFormat>Widescreen</PresentationFormat>
  <Paragraphs>147</Paragraphs>
  <Slides>36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5</vt:i4>
      </vt:variant>
      <vt:variant>
        <vt:lpstr>Títulos de slides</vt:lpstr>
      </vt:variant>
      <vt:variant>
        <vt:i4>36</vt:i4>
      </vt:variant>
    </vt:vector>
  </HeadingPairs>
  <TitlesOfParts>
    <vt:vector size="47" baseType="lpstr">
      <vt:lpstr>Arial</vt:lpstr>
      <vt:lpstr>Calibri</vt:lpstr>
      <vt:lpstr>Calibri Light</vt:lpstr>
      <vt:lpstr>Calisto MT</vt:lpstr>
      <vt:lpstr>Gill Sans MT</vt:lpstr>
      <vt:lpstr>Times New Roman</vt:lpstr>
      <vt:lpstr>Classic</vt:lpstr>
      <vt:lpstr>Personalizar design</vt:lpstr>
      <vt:lpstr>1_Classic</vt:lpstr>
      <vt:lpstr>2_Classic</vt:lpstr>
      <vt:lpstr>Tema do Office</vt:lpstr>
      <vt:lpstr>Apresentação do PowerPoint</vt:lpstr>
      <vt:lpstr>1. Extrator de Dados Rastreabilidade do Inventário de Ferramentais de Fornecedor</vt:lpstr>
      <vt:lpstr>Acessar a transação DE  &gt;&gt;  Pesquisar por “Inventário de Rastreabilidade do Ferramental de Fornecedor”  Filtro</vt:lpstr>
      <vt:lpstr>Lista</vt:lpstr>
      <vt:lpstr>2. Extrator de Dados Previsão de Investimento em Ferramental</vt:lpstr>
      <vt:lpstr>Acessar a transação DE  &gt;&gt;  Pesquisar por “Previsão de Orçamental de Ferramental”  Filtro</vt:lpstr>
      <vt:lpstr>Lista</vt:lpstr>
      <vt:lpstr>3. Extrator de Dados Ferramentais em Processo de Reposição</vt:lpstr>
      <vt:lpstr>Extrator de Dados Ferramentais em Processo de Reposição</vt:lpstr>
      <vt:lpstr>Acessar a transação DE  &gt;&gt;  Pesquisar por “Ferramental em Processo de Substituição”  Filtro</vt:lpstr>
      <vt:lpstr>Lista</vt:lpstr>
      <vt:lpstr>4. Extrator de Dados Detalhes dos Ferramentais</vt:lpstr>
      <vt:lpstr>Acessar a transação DE  &gt;&gt;  Pesquisar por “Detalhes de Ferramental”  Filtro</vt:lpstr>
      <vt:lpstr>Lista</vt:lpstr>
      <vt:lpstr>5. Análise de Dados da Performance dos Ferramentais </vt:lpstr>
      <vt:lpstr>Acessar a transação DE  &gt;&gt;  Pesquisar por “Análise de Dados Performance de Ferramental”  Filtro</vt:lpstr>
      <vt:lpstr>6. Gráfico Ferramental por Tipo</vt:lpstr>
      <vt:lpstr>Apresentação do PowerPoint</vt:lpstr>
      <vt:lpstr>Gráfico Ferramental por Planta</vt:lpstr>
      <vt:lpstr>Apresentação do PowerPoint</vt:lpstr>
      <vt:lpstr>Gráfico Ferramental por Origem</vt:lpstr>
      <vt:lpstr>Apresentação do PowerPoint</vt:lpstr>
      <vt:lpstr>Gráfico Ferramental por Local</vt:lpstr>
      <vt:lpstr>Apresentação do PowerPoint</vt:lpstr>
      <vt:lpstr>Gráfico Ferramental por Propriedade</vt:lpstr>
      <vt:lpstr>Apresentação do PowerPoint</vt:lpstr>
      <vt:lpstr>Gráfico Ferramental por Status</vt:lpstr>
      <vt:lpstr>Apresentação do PowerPoint</vt:lpstr>
      <vt:lpstr>Gráfico Ferramental por Status de Aprovação</vt:lpstr>
      <vt:lpstr>Apresentação do PowerPoint</vt:lpstr>
      <vt:lpstr>Gráfico Ferramental por Classificação de Desgaste</vt:lpstr>
      <vt:lpstr>Apresentação do PowerPoint</vt:lpstr>
      <vt:lpstr>Gráfico Ocorrências por Status</vt:lpstr>
      <vt:lpstr>Apresentação do PowerPoint</vt:lpstr>
      <vt:lpstr>Gráfico Ocorrências por Mês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Siq</dc:creator>
  <cp:lastModifiedBy>SIQ</cp:lastModifiedBy>
  <cp:revision>60</cp:revision>
  <dcterms:created xsi:type="dcterms:W3CDTF">2013-12-18T16:20:05Z</dcterms:created>
  <dcterms:modified xsi:type="dcterms:W3CDTF">2020-04-03T17:53:30Z</dcterms:modified>
</cp:coreProperties>
</file>