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605" r:id="rId3"/>
    <p:sldId id="609" r:id="rId4"/>
    <p:sldId id="613" r:id="rId5"/>
    <p:sldId id="614" r:id="rId6"/>
    <p:sldId id="606" r:id="rId7"/>
    <p:sldId id="610" r:id="rId8"/>
    <p:sldId id="611" r:id="rId9"/>
    <p:sldId id="607" r:id="rId10"/>
    <p:sldId id="608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5033" autoAdjust="0"/>
  </p:normalViewPr>
  <p:slideViewPr>
    <p:cSldViewPr snapToGrid="0">
      <p:cViewPr varScale="1">
        <p:scale>
          <a:sx n="55" d="100"/>
          <a:sy n="55" d="100"/>
        </p:scale>
        <p:origin x="122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534DA-8F3F-4AC1-BE38-5D23334FCBAC}" type="datetimeFigureOut">
              <a:rPr lang="pt-BR" smtClean="0"/>
              <a:t>16/03/2023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93AE4-CCB8-40FA-B36D-B9485F555D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72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FB1A7-3778-4CCF-B659-197443D69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2A1D21-F88E-4A40-9E7C-10E254581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10F102-6CA7-4895-99DE-50916869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16/03/2023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714A25-1386-45E5-8E55-391C7660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1C2672-BCC6-474B-905C-07F1B450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96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48336-D977-4961-BE8A-B0D72D63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179B2D-4F99-4741-922B-8DD06D3FF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AAE6F5-C2DD-4BCD-84F9-C710867B6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16/03/2023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FCE0D2-C51B-4825-9508-26C46242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ED51A-1195-4589-8602-974E2B1D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77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017B31-16B6-4D14-B093-FDBCD901E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E16AE27-8B89-4D0B-9F41-F31FC8FD9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4C4E5A-630F-4D8F-BFD9-9F2379DB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16/03/2023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244E0D-9BDD-4306-ABE4-B98965CD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EB6B8D-CC4B-4BDF-9EC3-1A0B54E1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72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55798-8F69-4E99-B28A-615B8FE1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A49C6D-2855-4D93-AD35-D2113DCBD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8485BF-F8D4-4AC4-B415-C6A798C2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16/03/2023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ED918B-3851-4F63-BA18-63A5F749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EED7D8-1B22-4603-A231-6DDFB179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91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7AA91-C713-4B32-A73B-5A2C23A08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1A67BD-BC37-4752-91D5-FEF5CF1AE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40B321-21CF-4333-9B4F-46B68FBF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16/03/2023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834882-95A3-4A68-A8AB-6A6E74AB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F2E952-33DE-4046-9F6B-79FA46BD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01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75D1D-B885-4439-A6B3-17C3527C3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BC227B-BBDB-459E-B24B-04ED49627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6B113B-54CC-43D1-B5AD-DF74A9A88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28F881-06DE-4953-8329-88C8A3F9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16/03/2023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4197C7-824C-44CC-BA3E-7D349048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CAFE58-E866-4473-83F1-7C80E3B9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86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6CE05-C6C0-41A1-BC90-87DE1FA2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217957-A881-41AD-9129-1FEF99902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32193D-B4DD-423C-AA69-62B01D67B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B1D1C51-2C8B-4635-A9F5-9C018E9F1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D736E5-CB01-48D7-A7DB-B92D12EA0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9A1A7AF-F594-4844-8C7C-F81876FE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16/03/2023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370790D-98DC-4743-9604-9CB84EDE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C141E1-B54C-4356-B39E-AEBB39D5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E8099-0AE2-47B8-9246-A456E4DCA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D00042-E9FD-4D0B-91C5-5DE4D0C1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16/03/2023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FAF499B-D1F4-4885-85D3-E885355B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DB9FB83-19B7-4AAA-BDF2-F7F07B32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6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FC238E6-CDA6-4649-9430-3C48CD7E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16/03/2023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2189EAA-B3F7-4D5F-B52F-35E365E0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AFA5FD-1A6A-4018-BF7C-14F6148D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0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C8246-D31F-4C6E-A4D3-65573857B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CAF8D-42E1-4CC9-9561-3A479D2E0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CE95F2-1938-4FED-AAD9-25536354B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81A642-58BD-4C98-9161-5DB98783A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16/03/2023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F1460D-50D8-43B8-9CBF-8F641841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CF0E65-047F-4EB4-BC7D-E173DEA5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40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C1D9D-5D65-44EC-8508-8EBCCF477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22C68B7-1552-4C88-BF1C-FF65A09F1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3A63BF-8973-45C1-AAEC-0C31C8B0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C14FD6-13BC-41A7-9586-89B6BE47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16/03/2023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0F985F-7D80-47B6-BFA1-161DE2BF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CED2B8-C6F3-4418-AE58-699D7D37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91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ECA064-0A59-463A-A0DE-E31FEADA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5E4CB-D9E7-4D32-A35B-C6350EBA3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1B92AA-0C53-4497-9AF0-004AB9AFA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FCA4C-C644-469E-A206-E06BF9E18CA9}" type="datetimeFigureOut">
              <a:rPr lang="pt-BR" smtClean="0"/>
              <a:t>16/03/2023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6271DD-0CE2-40D0-A26E-83AAF5083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55077D-1269-4B5D-B935-B47CB193D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40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CE6BA9B-282A-4438-9379-DB294D9ABA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9" r="3799"/>
          <a:stretch/>
        </p:blipFill>
        <p:spPr>
          <a:xfrm>
            <a:off x="-1" y="0"/>
            <a:ext cx="12192001" cy="4605556"/>
          </a:xfrm>
          <a:prstGeom prst="rect">
            <a:avLst/>
          </a:prstGeom>
        </p:spPr>
      </p:pic>
      <p:pic>
        <p:nvPicPr>
          <p:cNvPr id="7" name="Picture 2" descr="Resultado de imagem para logo taurus">
            <a:extLst>
              <a:ext uri="{FF2B5EF4-FFF2-40B4-BE49-F238E27FC236}">
                <a16:creationId xmlns:a16="http://schemas.microsoft.com/office/drawing/2014/main" id="{69CA7EF6-7206-4974-A935-216A47D60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8" t="27771" r="20652" b="34082"/>
          <a:stretch/>
        </p:blipFill>
        <p:spPr bwMode="auto">
          <a:xfrm>
            <a:off x="7925715" y="5400691"/>
            <a:ext cx="1999794" cy="68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m para logo siq systems">
            <a:extLst>
              <a:ext uri="{FF2B5EF4-FFF2-40B4-BE49-F238E27FC236}">
                <a16:creationId xmlns:a16="http://schemas.microsoft.com/office/drawing/2014/main" id="{D1C7A248-7318-4D2C-9226-4D71A4346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796" y="5272449"/>
            <a:ext cx="1228434" cy="12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35B9345-0C98-46DE-8296-68E15BD43500}"/>
              </a:ext>
            </a:extLst>
          </p:cNvPr>
          <p:cNvSpPr txBox="1"/>
          <p:nvPr/>
        </p:nvSpPr>
        <p:spPr>
          <a:xfrm>
            <a:off x="10310627" y="4359335"/>
            <a:ext cx="1777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DATA DRIVEN COMPANY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3264FA-C131-4CC6-957D-148BBF2A6BEC}"/>
              </a:ext>
            </a:extLst>
          </p:cNvPr>
          <p:cNvSpPr txBox="1"/>
          <p:nvPr/>
        </p:nvSpPr>
        <p:spPr>
          <a:xfrm>
            <a:off x="491991" y="5140308"/>
            <a:ext cx="687243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SOFTWARE CORPORATIVO PARA</a:t>
            </a:r>
          </a:p>
          <a:p>
            <a:endParaRPr lang="pt-BR" sz="1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pt-BR" sz="35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GESTÃO DA QUALIDADE </a:t>
            </a:r>
          </a:p>
          <a:p>
            <a:endParaRPr lang="pt-BR" sz="1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pt-BR" sz="1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ORIENTADA POR DADOS</a:t>
            </a:r>
          </a:p>
        </p:txBody>
      </p:sp>
    </p:spTree>
    <p:extLst>
      <p:ext uri="{BB962C8B-B14F-4D97-AF65-F5344CB8AC3E}">
        <p14:creationId xmlns:p14="http://schemas.microsoft.com/office/powerpoint/2010/main" val="852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5D447F99-6FA6-6CEC-DB45-67F44EB4B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412" y="655275"/>
            <a:ext cx="10620994" cy="5547449"/>
          </a:xfrm>
        </p:spPr>
      </p:pic>
    </p:spTree>
    <p:extLst>
      <p:ext uri="{BB962C8B-B14F-4D97-AF65-F5344CB8AC3E}">
        <p14:creationId xmlns:p14="http://schemas.microsoft.com/office/powerpoint/2010/main" val="51012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A4E910C-0790-4833-874E-1E38F07EDF82}"/>
              </a:ext>
            </a:extLst>
          </p:cNvPr>
          <p:cNvSpPr txBox="1"/>
          <p:nvPr/>
        </p:nvSpPr>
        <p:spPr>
          <a:xfrm>
            <a:off x="102637" y="5450589"/>
            <a:ext cx="1200849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DOCUMENTO SGQ</a:t>
            </a:r>
          </a:p>
        </p:txBody>
      </p:sp>
      <p:pic>
        <p:nvPicPr>
          <p:cNvPr id="2054" name="Picture 6" descr="Processo de negócio: definição, sua importância e etapas">
            <a:extLst>
              <a:ext uri="{FF2B5EF4-FFF2-40B4-BE49-F238E27FC236}">
                <a16:creationId xmlns:a16="http://schemas.microsoft.com/office/drawing/2014/main" id="{E1B2C243-BDA7-4420-A41D-44903B913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17"/>
          <a:stretch/>
        </p:blipFill>
        <p:spPr bwMode="auto">
          <a:xfrm>
            <a:off x="0" y="0"/>
            <a:ext cx="12181114" cy="48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51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162C4-5D1E-49BA-B7D4-F01407056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Formas de consultar documentos por responsável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AEFEA3-8885-53C2-CAE5-C4AEB9F1D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861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1.  Filtros por “Status” </a:t>
            </a:r>
          </a:p>
          <a:p>
            <a:pPr marL="0" indent="0">
              <a:buNone/>
            </a:pPr>
            <a:r>
              <a:rPr lang="pt-BR" dirty="0"/>
              <a:t>2.  Filtros por “Responsáveis da Etapa” </a:t>
            </a:r>
          </a:p>
          <a:p>
            <a:pPr marL="0" indent="0">
              <a:buNone/>
            </a:pPr>
            <a:r>
              <a:rPr lang="pt-BR" dirty="0"/>
              <a:t>3.  Filtro por “Responsável” independente da etapa e Pessoas contidas na distribuição </a:t>
            </a:r>
          </a:p>
          <a:p>
            <a:pPr marL="0" indent="0">
              <a:buNone/>
            </a:pPr>
            <a:r>
              <a:rPr lang="pt-BR" dirty="0"/>
              <a:t>4. Visão “Aprovados, Validos e Pendente ”</a:t>
            </a:r>
          </a:p>
          <a:p>
            <a:pPr marL="0" indent="0">
              <a:buNone/>
            </a:pPr>
            <a:r>
              <a:rPr lang="pt-BR" dirty="0"/>
              <a:t>para listar documentos que encontram-se Aprovados e Validos e que a etapa corrente (pendente) esteja associada ao usuários logado</a:t>
            </a:r>
          </a:p>
        </p:txBody>
      </p:sp>
    </p:spTree>
    <p:extLst>
      <p:ext uri="{BB962C8B-B14F-4D97-AF65-F5344CB8AC3E}">
        <p14:creationId xmlns:p14="http://schemas.microsoft.com/office/powerpoint/2010/main" val="212905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162C4-5D1E-49BA-B7D4-F01407056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1.  Filtros por “Status”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AEFEA3-8885-53C2-CAE5-C4AEB9F1D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861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/>
              <a:t>Objetivo: </a:t>
            </a:r>
          </a:p>
          <a:p>
            <a:pPr marL="0" indent="0">
              <a:buNone/>
            </a:pPr>
            <a:r>
              <a:rPr lang="pt-BR" dirty="0"/>
              <a:t>Permite que seja possível consultar o documento que </a:t>
            </a:r>
            <a:r>
              <a:rPr lang="pt-BR" dirty="0" err="1"/>
              <a:t>possue</a:t>
            </a:r>
            <a:r>
              <a:rPr lang="pt-BR" dirty="0"/>
              <a:t> um status especifico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Filtro “Status” :</a:t>
            </a:r>
          </a:p>
          <a:p>
            <a:pPr marL="0" indent="0">
              <a:buNone/>
            </a:pPr>
            <a:r>
              <a:rPr lang="pt-BR" dirty="0"/>
              <a:t>  - Aprovado e Distribuído</a:t>
            </a:r>
          </a:p>
          <a:p>
            <a:pPr marL="0" indent="0">
              <a:buNone/>
            </a:pPr>
            <a:r>
              <a:rPr lang="pt-BR" dirty="0"/>
              <a:t>  - Cancelado</a:t>
            </a:r>
          </a:p>
          <a:p>
            <a:pPr marL="0" indent="0">
              <a:buNone/>
            </a:pPr>
            <a:r>
              <a:rPr lang="pt-BR" dirty="0"/>
              <a:t>  - Em Elaboração</a:t>
            </a:r>
          </a:p>
          <a:p>
            <a:pPr marL="0" indent="0">
              <a:buNone/>
            </a:pPr>
            <a:r>
              <a:rPr lang="pt-BR" dirty="0"/>
              <a:t>  - Em Revisão</a:t>
            </a:r>
          </a:p>
          <a:p>
            <a:pPr marL="0" indent="0">
              <a:buNone/>
            </a:pPr>
            <a:r>
              <a:rPr lang="pt-BR" dirty="0"/>
              <a:t>  - Em Aprovação</a:t>
            </a:r>
          </a:p>
          <a:p>
            <a:pPr marL="0" indent="0">
              <a:buNone/>
            </a:pPr>
            <a:r>
              <a:rPr lang="pt-BR" dirty="0"/>
              <a:t>  - Em Distribuição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1198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EFCFE27-FCEB-13B5-CBC5-4B6F9A285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63796"/>
            <a:ext cx="10515600" cy="4136098"/>
          </a:xfr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EBA61CF-0A0A-B088-6A3B-471AB958C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72" y="356016"/>
            <a:ext cx="9958086" cy="114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3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162C4-5D1E-49BA-B7D4-F01407056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2.  Filtros por Responsáveis da Etapa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AEFEA3-8885-53C2-CAE5-C4AEB9F1D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b="1" dirty="0"/>
              <a:t>Regra:</a:t>
            </a:r>
          </a:p>
          <a:p>
            <a:pPr marL="0" indent="0">
              <a:buNone/>
            </a:pPr>
            <a:r>
              <a:rPr lang="pt-BR" b="0" i="0" dirty="0">
                <a:solidFill>
                  <a:srgbClr val="2F3941"/>
                </a:solidFill>
                <a:effectLst/>
                <a:latin typeface="system-ui"/>
              </a:rPr>
              <a:t>- Este filtro permite consultar documentos onde o usuário selecionado no filtro esteja associado como responsável em alguma fases de Aprovação do Documento. 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- Importante lembrar que esse filtro tem como objetivo apenas consultar se o Responsável está contido na etapa. Considera as etapas de todos os DOC independente se a etapa é ou não a corrente. </a:t>
            </a:r>
          </a:p>
          <a:p>
            <a:pPr marL="0" indent="0">
              <a:buNone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Esse filtro pode ser combinado com o campo “Etapa” que é onde pode ser informada qual a etapa desejada.  </a:t>
            </a:r>
          </a:p>
          <a:p>
            <a:pPr marL="0" indent="0">
              <a:buNone/>
            </a:pPr>
            <a:r>
              <a:rPr lang="pt-BR" dirty="0"/>
              <a:t>Importante lembrar que serão avaliadas todas as etapas independente se é a corrente ou não.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- Esse filtro também pode ser combinado com a “Resultado” de cada etapa.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- Importante lembrar , que o filtro não tem </a:t>
            </a:r>
          </a:p>
          <a:p>
            <a:pPr marL="0" indent="0">
              <a:buNone/>
            </a:pPr>
            <a:br>
              <a:rPr lang="pt-BR" dirty="0"/>
            </a:br>
            <a:r>
              <a:rPr lang="pt-BR" dirty="0"/>
              <a:t>- Esse campo </a:t>
            </a:r>
            <a:r>
              <a:rPr lang="pt-BR" b="0" i="0" dirty="0">
                <a:solidFill>
                  <a:srgbClr val="2F3941"/>
                </a:solidFill>
                <a:effectLst/>
                <a:latin typeface="system-ui"/>
              </a:rPr>
              <a:t>“responsável” pode ser usado combinado com os demais filtros:</a:t>
            </a:r>
          </a:p>
          <a:p>
            <a:pPr marL="0" indent="0">
              <a:buNone/>
            </a:pPr>
            <a:r>
              <a:rPr lang="pt-BR" b="0" i="0" dirty="0">
                <a:solidFill>
                  <a:srgbClr val="2F3941"/>
                </a:solidFill>
                <a:effectLst/>
                <a:latin typeface="system-ui"/>
              </a:rPr>
              <a:t> "Etapa" + "Resultado" + “Responsável“</a:t>
            </a:r>
          </a:p>
          <a:p>
            <a:pPr marL="0" indent="0">
              <a:buNone/>
            </a:pPr>
            <a:r>
              <a:rPr lang="pt-BR" b="0" i="0" dirty="0">
                <a:solidFill>
                  <a:srgbClr val="2F3941"/>
                </a:solidFill>
                <a:effectLst/>
                <a:latin typeface="system-ui"/>
              </a:rPr>
              <a:t> "Etapa" +  “Responsável“ 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496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7C29AD9-A039-E17D-8A41-94C5B5E5F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39" y="1675155"/>
            <a:ext cx="8126695" cy="3703684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B1D36D4-61E5-8305-4DC8-A43187CCF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9" y="2821011"/>
            <a:ext cx="8239483" cy="217925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7263993-D5D1-4E1F-DA56-6EC42AF4E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157" y="2641738"/>
            <a:ext cx="8077904" cy="4068965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A9B723BC-440F-ABDA-5BA6-2614809E7A69}"/>
              </a:ext>
            </a:extLst>
          </p:cNvPr>
          <p:cNvSpPr txBox="1">
            <a:spLocks/>
          </p:cNvSpPr>
          <p:nvPr/>
        </p:nvSpPr>
        <p:spPr>
          <a:xfrm>
            <a:off x="213166" y="147297"/>
            <a:ext cx="114309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/>
              <a:t>Cenário 1: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 Localizando todos os documentos que a “</a:t>
            </a:r>
            <a:r>
              <a:rPr lang="pt-BR" dirty="0" err="1"/>
              <a:t>Silvane</a:t>
            </a:r>
            <a:r>
              <a:rPr lang="pt-BR" dirty="0"/>
              <a:t>” esteja contida na etapa de Aprovação 1 </a:t>
            </a:r>
          </a:p>
        </p:txBody>
      </p:sp>
    </p:spTree>
    <p:extLst>
      <p:ext uri="{BB962C8B-B14F-4D97-AF65-F5344CB8AC3E}">
        <p14:creationId xmlns:p14="http://schemas.microsoft.com/office/powerpoint/2010/main" val="282014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162C4-5D1E-49BA-B7D4-F01407056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3.  Filtros por Responsáveis independente da etapa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AEFEA3-8885-53C2-CAE5-C4AEB9F1D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>Regra:</a:t>
            </a:r>
          </a:p>
          <a:p>
            <a:pPr marL="0" indent="0">
              <a:buNone/>
            </a:pPr>
            <a:r>
              <a:rPr lang="pt-BR" b="0" i="0" dirty="0">
                <a:solidFill>
                  <a:srgbClr val="2F3941"/>
                </a:solidFill>
                <a:effectLst/>
                <a:latin typeface="system-ui"/>
              </a:rPr>
              <a:t>- Este filtro permite consultar documentos onde o usuário selecionado no filtro esteja associado como responsável em alguma fases de Aprovação do Documento ou contido como “Pessoa” da distribuição 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- Importante lembrar que esse filtro tem como objetivo apenas consultar se o Responsável está contido na etapa. Considera as etapas de todos os DOC independente se a etapa é ou não a corrente. </a:t>
            </a:r>
          </a:p>
          <a:p>
            <a:pPr marL="0" indent="0">
              <a:buNone/>
            </a:pPr>
            <a:endParaRPr lang="pt-BR" dirty="0">
              <a:solidFill>
                <a:srgbClr val="2F3941"/>
              </a:solidFill>
              <a:latin typeface="system-ui"/>
            </a:endParaRPr>
          </a:p>
          <a:p>
            <a:pPr>
              <a:buFontTx/>
              <a:buChar char="-"/>
            </a:pPr>
            <a:r>
              <a:rPr lang="pt-BR" dirty="0">
                <a:solidFill>
                  <a:srgbClr val="2F3941"/>
                </a:solidFill>
                <a:latin typeface="system-ui"/>
              </a:rPr>
              <a:t>Esse filtro, tem como regra consultar TODAS as etapas das ultimas versões dos documentos. </a:t>
            </a:r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8010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E44D9-8C8B-3AEB-54FF-D7B8E01F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VISÃO &gt;&gt; Doc &gt;&gt; Visão Aprovado e Válido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89BDFC-3937-34E8-E3AE-60C539143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>Regra: </a:t>
            </a:r>
          </a:p>
          <a:p>
            <a:pPr marL="0" indent="0">
              <a:buNone/>
            </a:pPr>
            <a:r>
              <a:rPr lang="pt-BR" dirty="0"/>
              <a:t>Essa visão possui algumas parametrizações que permite além de apresentar os documento “Aprovados e Válidos” , também habilitar os documentos que estão com a etapa pendente (corrente) associada ao usuário logado.</a:t>
            </a:r>
          </a:p>
          <a:p>
            <a:pPr marL="0" indent="0">
              <a:buNone/>
            </a:pPr>
            <a:r>
              <a:rPr lang="pt-BR" i="1" dirty="0"/>
              <a:t>**nós habilitamos para exibir os documentos pendentes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Isso pode ajudar o usuário a identificar as pendencias que encontram-se associado a ele ( usuário logado )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Com isto, quando o usuário acessar essa visão ele poderá consultar na sequencia:</a:t>
            </a:r>
          </a:p>
          <a:p>
            <a:pPr>
              <a:buFontTx/>
              <a:buChar char="-"/>
            </a:pPr>
            <a:r>
              <a:rPr lang="pt-BR" dirty="0"/>
              <a:t>Documentos que estão pendente sob sua responsabilidade</a:t>
            </a:r>
          </a:p>
          <a:p>
            <a:pPr>
              <a:buFontTx/>
              <a:buChar char="-"/>
            </a:pPr>
            <a:r>
              <a:rPr lang="pt-BR" dirty="0"/>
              <a:t>Documentos que estão aprovados e validos </a:t>
            </a:r>
          </a:p>
        </p:txBody>
      </p:sp>
    </p:spTree>
    <p:extLst>
      <p:ext uri="{BB962C8B-B14F-4D97-AF65-F5344CB8AC3E}">
        <p14:creationId xmlns:p14="http://schemas.microsoft.com/office/powerpoint/2010/main" val="2163979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107699</TotalTime>
  <Words>517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Microsoft YaHei Light</vt:lpstr>
      <vt:lpstr>Arial</vt:lpstr>
      <vt:lpstr>Calibri</vt:lpstr>
      <vt:lpstr>Calibri Light</vt:lpstr>
      <vt:lpstr>system-ui</vt:lpstr>
      <vt:lpstr>Tema do Office</vt:lpstr>
      <vt:lpstr>Apresentação do PowerPoint</vt:lpstr>
      <vt:lpstr>Apresentação do PowerPoint</vt:lpstr>
      <vt:lpstr>Formas de consultar documentos por responsável</vt:lpstr>
      <vt:lpstr>1.  Filtros por “Status” </vt:lpstr>
      <vt:lpstr>Apresentação do PowerPoint</vt:lpstr>
      <vt:lpstr>2.  Filtros por Responsáveis da Etapa </vt:lpstr>
      <vt:lpstr>Apresentação do PowerPoint</vt:lpstr>
      <vt:lpstr>3.  Filtros por Responsáveis independente da etapa</vt:lpstr>
      <vt:lpstr>4. VISÃO &gt;&gt; Doc &gt;&gt; Visão Aprovado e Válido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Ewerton Araujo</dc:creator>
  <cp:lastModifiedBy>Fernanda Cardoso</cp:lastModifiedBy>
  <cp:revision>1835</cp:revision>
  <dcterms:created xsi:type="dcterms:W3CDTF">2020-09-15T22:27:02Z</dcterms:created>
  <dcterms:modified xsi:type="dcterms:W3CDTF">2023-03-16T18:32:34Z</dcterms:modified>
</cp:coreProperties>
</file>