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59" r:id="rId5"/>
    <p:sldId id="260" r:id="rId6"/>
    <p:sldId id="264" r:id="rId7"/>
    <p:sldId id="266" r:id="rId8"/>
    <p:sldId id="267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F3E5848E-567A-4D2B-A504-F13C52AB384D}">
          <p14:sldIdLst>
            <p14:sldId id="256"/>
            <p14:sldId id="259"/>
            <p14:sldId id="260"/>
            <p14:sldId id="264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5" autoAdjust="0"/>
    <p:restoredTop sz="94660"/>
  </p:normalViewPr>
  <p:slideViewPr>
    <p:cSldViewPr snapToGrid="0">
      <p:cViewPr varScale="1">
        <p:scale>
          <a:sx n="67" d="100"/>
          <a:sy n="67" d="100"/>
        </p:scale>
        <p:origin x="130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C6DD4E-ED1E-4E77-8769-00972617B82C}" type="datetimeFigureOut">
              <a:rPr lang="pt-BR" smtClean="0"/>
              <a:t>21/05/2020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BC33F6E-7D92-4FCD-893E-5F0452FE11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4422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C6DD4E-ED1E-4E77-8769-00972617B82C}" type="datetimeFigureOut">
              <a:rPr lang="pt-BR" smtClean="0"/>
              <a:t>21/05/2020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BC33F6E-7D92-4FCD-893E-5F0452FE11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6152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C6DD4E-ED1E-4E77-8769-00972617B82C}" type="datetimeFigureOut">
              <a:rPr lang="pt-BR" smtClean="0"/>
              <a:t>21/05/2020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BC33F6E-7D92-4FCD-893E-5F0452FE11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6813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58185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82E060D-F6DD-40BE-91AB-D6C017D4C499}" type="datetimeFigureOut">
              <a:rPr lang="pt-BR" smtClean="0"/>
              <a:t>21/05/2020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9B0B0A7-9D51-4FE4-BFF0-B74AF2BCD6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4712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82E060D-F6DD-40BE-91AB-D6C017D4C499}" type="datetimeFigureOut">
              <a:rPr lang="pt-BR" smtClean="0"/>
              <a:t>21/05/2020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9B0B0A7-9D51-4FE4-BFF0-B74AF2BCD6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598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82E060D-F6DD-40BE-91AB-D6C017D4C499}" type="datetimeFigureOut">
              <a:rPr lang="pt-BR" smtClean="0"/>
              <a:t>21/05/2020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9B0B0A7-9D51-4FE4-BFF0-B74AF2BCD6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22208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82E060D-F6DD-40BE-91AB-D6C017D4C499}" type="datetimeFigureOut">
              <a:rPr lang="pt-BR" smtClean="0"/>
              <a:t>21/05/2020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9B0B0A7-9D51-4FE4-BFF0-B74AF2BCD6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83805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82E060D-F6DD-40BE-91AB-D6C017D4C499}" type="datetimeFigureOut">
              <a:rPr lang="pt-BR" smtClean="0"/>
              <a:t>21/05/2020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9B0B0A7-9D51-4FE4-BFF0-B74AF2BCD6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41202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82E060D-F6DD-40BE-91AB-D6C017D4C499}" type="datetimeFigureOut">
              <a:rPr lang="pt-BR" smtClean="0"/>
              <a:t>21/05/2020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9B0B0A7-9D51-4FE4-BFF0-B74AF2BCD6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70550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82E060D-F6DD-40BE-91AB-D6C017D4C499}" type="datetimeFigureOut">
              <a:rPr lang="pt-BR" smtClean="0"/>
              <a:t>21/05/2020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9B0B0A7-9D51-4FE4-BFF0-B74AF2BCD6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674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C6DD4E-ED1E-4E77-8769-00972617B82C}" type="datetimeFigureOut">
              <a:rPr lang="pt-BR" smtClean="0"/>
              <a:t>21/05/2020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BC33F6E-7D92-4FCD-893E-5F0452FE11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62162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82E060D-F6DD-40BE-91AB-D6C017D4C499}" type="datetimeFigureOut">
              <a:rPr lang="pt-BR" smtClean="0"/>
              <a:t>21/05/2020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9B0B0A7-9D51-4FE4-BFF0-B74AF2BCD6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52601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82E060D-F6DD-40BE-91AB-D6C017D4C499}" type="datetimeFigureOut">
              <a:rPr lang="pt-BR" smtClean="0"/>
              <a:t>21/05/2020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9B0B0A7-9D51-4FE4-BFF0-B74AF2BCD6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77987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82E060D-F6DD-40BE-91AB-D6C017D4C499}" type="datetimeFigureOut">
              <a:rPr lang="pt-BR" smtClean="0"/>
              <a:t>21/05/2020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9B0B0A7-9D51-4FE4-BFF0-B74AF2BCD6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89168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2DE111A-CF20-4492-A4C2-FAE9A3F73CCE}" type="datetimeFigureOut">
              <a:rPr lang="pt-BR" smtClean="0"/>
              <a:t>21/05/2020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3291EC1-AF13-468C-8BBE-5243993DE2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59599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2DE111A-CF20-4492-A4C2-FAE9A3F73CCE}" type="datetimeFigureOut">
              <a:rPr lang="pt-BR" smtClean="0"/>
              <a:t>21/05/2020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3291EC1-AF13-468C-8BBE-5243993DE2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22478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2DE111A-CF20-4492-A4C2-FAE9A3F73CCE}" type="datetimeFigureOut">
              <a:rPr lang="pt-BR" smtClean="0"/>
              <a:t>21/05/2020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3291EC1-AF13-468C-8BBE-5243993DE2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58217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2DE111A-CF20-4492-A4C2-FAE9A3F73CCE}" type="datetimeFigureOut">
              <a:rPr lang="pt-BR" smtClean="0"/>
              <a:t>21/05/2020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3291EC1-AF13-468C-8BBE-5243993DE2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49367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2DE111A-CF20-4492-A4C2-FAE9A3F73CCE}" type="datetimeFigureOut">
              <a:rPr lang="pt-BR" smtClean="0"/>
              <a:t>21/05/2020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3291EC1-AF13-468C-8BBE-5243993DE2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85138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2DE111A-CF20-4492-A4C2-FAE9A3F73CCE}" type="datetimeFigureOut">
              <a:rPr lang="pt-BR" smtClean="0"/>
              <a:t>21/05/2020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3291EC1-AF13-468C-8BBE-5243993DE2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6707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2DE111A-CF20-4492-A4C2-FAE9A3F73CCE}" type="datetimeFigureOut">
              <a:rPr lang="pt-BR" smtClean="0"/>
              <a:t>21/05/2020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3291EC1-AF13-468C-8BBE-5243993DE2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9967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C6DD4E-ED1E-4E77-8769-00972617B82C}" type="datetimeFigureOut">
              <a:rPr lang="pt-BR" smtClean="0"/>
              <a:t>21/05/2020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BC33F6E-7D92-4FCD-893E-5F0452FE11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25356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2DE111A-CF20-4492-A4C2-FAE9A3F73CCE}" type="datetimeFigureOut">
              <a:rPr lang="pt-BR" smtClean="0"/>
              <a:t>21/05/2020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3291EC1-AF13-468C-8BBE-5243993DE2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12695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2DE111A-CF20-4492-A4C2-FAE9A3F73CCE}" type="datetimeFigureOut">
              <a:rPr lang="pt-BR" smtClean="0"/>
              <a:t>21/05/2020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3291EC1-AF13-468C-8BBE-5243993DE2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270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2DE111A-CF20-4492-A4C2-FAE9A3F73CCE}" type="datetimeFigureOut">
              <a:rPr lang="pt-BR" smtClean="0"/>
              <a:t>21/05/2020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3291EC1-AF13-468C-8BBE-5243993DE2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45126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2DE111A-CF20-4492-A4C2-FAE9A3F73CCE}" type="datetimeFigureOut">
              <a:rPr lang="pt-BR" smtClean="0"/>
              <a:t>21/05/2020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3291EC1-AF13-468C-8BBE-5243993DE2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6633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C6DD4E-ED1E-4E77-8769-00972617B82C}" type="datetimeFigureOut">
              <a:rPr lang="pt-BR" smtClean="0"/>
              <a:t>21/05/2020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BC33F6E-7D92-4FCD-893E-5F0452FE11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8851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C6DD4E-ED1E-4E77-8769-00972617B82C}" type="datetimeFigureOut">
              <a:rPr lang="pt-BR" smtClean="0"/>
              <a:t>21/05/2020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BC33F6E-7D92-4FCD-893E-5F0452FE11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1071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C6DD4E-ED1E-4E77-8769-00972617B82C}" type="datetimeFigureOut">
              <a:rPr lang="pt-BR" smtClean="0"/>
              <a:t>21/05/2020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BC33F6E-7D92-4FCD-893E-5F0452FE11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5598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C6DD4E-ED1E-4E77-8769-00972617B82C}" type="datetimeFigureOut">
              <a:rPr lang="pt-BR" smtClean="0"/>
              <a:t>21/05/2020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BC33F6E-7D92-4FCD-893E-5F0452FE11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5807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C6DD4E-ED1E-4E77-8769-00972617B82C}" type="datetimeFigureOut">
              <a:rPr lang="pt-BR" smtClean="0"/>
              <a:t>21/05/2020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BC33F6E-7D92-4FCD-893E-5F0452FE11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5057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C6DD4E-ED1E-4E77-8769-00972617B82C}" type="datetimeFigureOut">
              <a:rPr lang="pt-BR" smtClean="0"/>
              <a:t>21/05/2020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BC33F6E-7D92-4FCD-893E-5F0452FE11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6081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w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segunda capa2.jp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logo.wmf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09563"/>
            <a:ext cx="27908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0404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bar sup.jp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62863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logo.wmf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25" y="33338"/>
            <a:ext cx="1179513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2698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104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743200" y="5157928"/>
            <a:ext cx="57260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Gerenciamento de Contrato </a:t>
            </a:r>
          </a:p>
          <a:p>
            <a:pPr algn="ctr"/>
            <a:r>
              <a:rPr lang="pt-BR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Módulo Documento )</a:t>
            </a:r>
          </a:p>
          <a:p>
            <a:pPr algn="ctr"/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Autor: Fernanda Cardoso</a:t>
            </a:r>
          </a:p>
          <a:p>
            <a:pPr algn="ctr"/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Data: 21/05/2020</a:t>
            </a:r>
          </a:p>
        </p:txBody>
      </p:sp>
    </p:spTree>
    <p:extLst>
      <p:ext uri="{BB962C8B-B14F-4D97-AF65-F5344CB8AC3E}">
        <p14:creationId xmlns:p14="http://schemas.microsoft.com/office/powerpoint/2010/main" val="3831894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81739" y="213065"/>
            <a:ext cx="4302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Identificação do Documento</a:t>
            </a:r>
          </a:p>
        </p:txBody>
      </p:sp>
      <p:pic>
        <p:nvPicPr>
          <p:cNvPr id="5" name="Espaço Reservado para Conteúdo 3">
            <a:extLst>
              <a:ext uri="{FF2B5EF4-FFF2-40B4-BE49-F238E27FC236}">
                <a16:creationId xmlns:a16="http://schemas.microsoft.com/office/drawing/2014/main" id="{0981DEE0-D0AC-4207-85B5-E57A20DA0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739" y="1743899"/>
            <a:ext cx="7886700" cy="365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404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81739" y="213065"/>
            <a:ext cx="3251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Documento Anexado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F2D4916E-55D3-42F6-A608-5DC3EF0B8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739" y="2281290"/>
            <a:ext cx="7886700" cy="370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158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81739" y="213065"/>
            <a:ext cx="68018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Formulários com informações de Cadastro e </a:t>
            </a:r>
          </a:p>
          <a:p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Serviço de Contratos.</a:t>
            </a:r>
          </a:p>
        </p:txBody>
      </p:sp>
      <p:pic>
        <p:nvPicPr>
          <p:cNvPr id="5" name="Espaço Reservado para Conteúdo 3">
            <a:extLst>
              <a:ext uri="{FF2B5EF4-FFF2-40B4-BE49-F238E27FC236}">
                <a16:creationId xmlns:a16="http://schemas.microsoft.com/office/drawing/2014/main" id="{4175DCC0-79A4-4C27-8FE9-E25B511A1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87" y="2300589"/>
            <a:ext cx="8277225" cy="310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392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81739" y="213065"/>
            <a:ext cx="57997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Fluxo de Aprovação para cada “Área</a:t>
            </a:r>
            <a:r>
              <a:rPr lang="pt-BR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</a:p>
          <a:p>
            <a:r>
              <a:rPr lang="pt-BR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Responsável</a:t>
            </a:r>
            <a:endParaRPr lang="pt-B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8C514EF8-756D-4D24-9FB3-15AEA2B3B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52" y="1974376"/>
            <a:ext cx="8627745" cy="1454624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23709B32-72C1-46B4-AAAF-91D625E908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52" y="3945787"/>
            <a:ext cx="8762261" cy="249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25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81739" y="213065"/>
            <a:ext cx="64375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Pesquisa Avançada que permite consultar </a:t>
            </a:r>
          </a:p>
          <a:p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Conteúdos desejados no Formulário </a:t>
            </a:r>
          </a:p>
        </p:txBody>
      </p:sp>
      <p:pic>
        <p:nvPicPr>
          <p:cNvPr id="5" name="Espaço Reservado para Conteúdo 3">
            <a:extLst>
              <a:ext uri="{FF2B5EF4-FFF2-40B4-BE49-F238E27FC236}">
                <a16:creationId xmlns:a16="http://schemas.microsoft.com/office/drawing/2014/main" id="{EEE07038-BAE5-4D02-AE1C-9B4B2B1CA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275957"/>
            <a:ext cx="7886700" cy="3679351"/>
          </a:xfrm>
          <a:prstGeom prst="rect">
            <a:avLst/>
          </a:prstGeom>
        </p:spPr>
      </p:pic>
      <p:pic>
        <p:nvPicPr>
          <p:cNvPr id="7" name="Espaço Reservado para Conteúdo 3">
            <a:extLst>
              <a:ext uri="{FF2B5EF4-FFF2-40B4-BE49-F238E27FC236}">
                <a16:creationId xmlns:a16="http://schemas.microsoft.com/office/drawing/2014/main" id="{2A39B401-779E-4A74-827F-73F5C9224D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5187204"/>
            <a:ext cx="7886700" cy="145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445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</TotalTime>
  <Words>47</Words>
  <Application>Microsoft Office PowerPoint</Application>
  <PresentationFormat>Apresentação na tela (4:3)</PresentationFormat>
  <Paragraphs>12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Tema do Office</vt:lpstr>
      <vt:lpstr>Personalizar design</vt:lpstr>
      <vt:lpstr>1_Personalizar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UserUser</dc:creator>
  <cp:lastModifiedBy>SIQ</cp:lastModifiedBy>
  <cp:revision>8</cp:revision>
  <dcterms:created xsi:type="dcterms:W3CDTF">2016-04-05T17:51:37Z</dcterms:created>
  <dcterms:modified xsi:type="dcterms:W3CDTF">2020-05-21T18:26:57Z</dcterms:modified>
</cp:coreProperties>
</file>